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75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A592D7E-A0F3-4F67-9C86-5C56A886A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B61FC471-E1B7-4632-B9F1-A1271556C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467A1E0-299E-40C1-BC2B-C7E15F0B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E913E58-4611-460D-96C4-476E3908D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5AEA9A1-6FE6-4343-81EF-96F0C7F5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928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AFBD8F9-7C20-40F6-B57B-4404D604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48347C3D-049F-4612-BB0B-9B7A277A7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D47388D-3125-4151-B750-F8885111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2937324-14EB-4F23-8A1F-36D611B1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16174A4-68D9-4B31-B271-3E01D6FE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187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C7943C17-6595-4CD9-8342-06CEBA194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2965FE9-9082-495E-ACDC-FD294BE1C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74172F6-D5A7-405D-9BBB-291FA0BD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ECE2E1E-4E48-4186-AE09-23544C6A9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8C52134-66B2-4E60-B7AF-B9D8F558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724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E1CEBA1-F0B5-4C21-A5BA-464B9D4D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758A77F-72DB-4264-AACF-32E05C75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BEF3C9D-5910-49B5-8857-B892E0603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E20D0F0-9226-44DE-9478-268DF8A8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D7E7C84-91E0-49C6-851E-4D7A8946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496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E73C646-26CB-4793-8EBB-F8DD6780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624715D-D648-4D90-B344-BE86022BC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4BDC33E-FC27-4F69-977C-0CFDE3AE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C4D1643-8AFF-4104-AB3C-D5CC3C607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AA9E372-3B0A-4981-A6D4-1CAF2CCD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603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0A9B268-2116-4A65-8521-2BA2DB66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D1B84C5-3040-4CEE-BB65-463C651BB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3A69D777-D733-4ACC-9DBC-F0A9C1846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44D83BC9-B60A-4D65-913C-205BD4FD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CC334C6-3DCE-486B-983C-8563E88D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E7D3E37-3F2C-4827-AB0C-0DEF11EE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86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77864F-2930-427F-ABBF-6B48D717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E684A541-7BAE-4089-BC8E-4D206814A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26B8261-7A7F-46BC-98AA-B21A67062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9A8582E0-B082-441F-A26B-A19A2FE04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36A473D0-7597-4B6F-989A-C9C851880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0E7BAF14-01D9-43E7-A97A-3B851CDBE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EA3CF382-12D2-4F16-8A19-8DFAF6BF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E6B242F2-111B-472A-B65C-ADEAB0EA4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7195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BB7CCCB-28FC-4F04-9C27-950B9216B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3EDBAC95-CF28-4354-AC0E-FEAAEB85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3C9789C-AF96-44D7-B078-E6F92657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D907C995-E137-45AB-B629-9439E376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6835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11FFFF73-4699-490F-ABA1-9462BB03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7B97572-C7D2-4A7C-BFF0-958F3662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6386BC8D-4D3F-48D8-B313-594B4648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427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9B82BD-A902-46E2-9DB9-303D151C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9799715-B231-4B73-AA84-044D4C7E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6E725A86-23AD-4F65-9393-035B2BBC8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CDBBF7C-CD48-4007-B32E-DDC74CE9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5C8665FB-991B-4508-9069-4265041D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4EC2E04-CE90-4C0C-B3DE-45B40006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054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67CD218-A3F1-49A3-BB7B-F9F8B86E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4A01864E-EFB2-4823-8D3C-913C9F234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F6EBD946-1E20-4889-A4D5-52B127FDC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514B908-5DCF-4679-A082-DDB1C0A01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C3EABC1-B744-4F4F-8E45-6F72F9D8A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22AF9F2E-162A-46F3-8F43-0016C0D9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594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E6F214BC-64B7-4A8C-B842-238D9D4B6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1EBAC819-6586-4FBC-A554-1FC8ACCFD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9092F02-6C9A-4625-96FD-16D0FA26F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ECC2D-B298-4C0D-8DBC-FEE016C1B63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1845810-D865-4A6B-A23B-03A0C5560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8C30C94-678D-4332-8DCB-3A153A799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581A7-8B9A-42AC-B7FC-EF83EE533AA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547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de.wikipedia.org/wiki/Maximilian_I._(HRR)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t/url?sa=i&amp;rct=j&amp;q=&amp;esrc=s&amp;source=images&amp;cd=&amp;ved=2ahUKEwjsgZf65_zfAhVFxYUKHbl5Do4QjRx6BAgBEAU&amp;url=https://tirol.orf.at/radio/stories/2713569/&amp;psig=AOvVaw2Us1RnZ8NqVkQg0kfur4hd&amp;ust=154808750578416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dergebnis für Maximilian 1.">
            <a:hlinkClick r:id="rId2"/>
            <a:extLst>
              <a:ext uri="{FF2B5EF4-FFF2-40B4-BE49-F238E27FC236}">
                <a16:creationId xmlns="" xmlns:a16="http://schemas.microsoft.com/office/drawing/2014/main" id="{4020C975-C04F-4F8F-BB73-2D0253BB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11" y="6339"/>
            <a:ext cx="5603589" cy="68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de-AT" b="1" dirty="0" err="1" smtClean="0">
                <a:latin typeface="+mn-lt"/>
              </a:rPr>
              <a:t>Emperor</a:t>
            </a:r>
            <a:r>
              <a:rPr lang="de-AT" b="1" dirty="0" smtClean="0">
                <a:latin typeface="+mn-lt"/>
              </a:rPr>
              <a:t> Maximilian I. </a:t>
            </a:r>
            <a:br>
              <a:rPr lang="de-AT" b="1" dirty="0" smtClean="0">
                <a:latin typeface="+mn-lt"/>
              </a:rPr>
            </a:br>
            <a:r>
              <a:rPr lang="de-AT" b="1" dirty="0" smtClean="0">
                <a:latin typeface="+mn-lt"/>
              </a:rPr>
              <a:t>(1459 – 1519)</a:t>
            </a:r>
            <a:endParaRPr lang="de-AT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b="1" dirty="0" smtClean="0"/>
          </a:p>
          <a:p>
            <a:r>
              <a:rPr lang="de-AT" b="1" dirty="0" smtClean="0"/>
              <a:t>2019</a:t>
            </a:r>
            <a:r>
              <a:rPr lang="de-AT" dirty="0" smtClean="0"/>
              <a:t> – 500th </a:t>
            </a:r>
            <a:r>
              <a:rPr lang="de-AT" dirty="0" err="1" smtClean="0"/>
              <a:t>anniversary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err="1" smtClean="0"/>
              <a:t>Maximilian‘s</a:t>
            </a:r>
            <a:r>
              <a:rPr lang="de-AT" dirty="0" smtClean="0"/>
              <a:t> </a:t>
            </a:r>
            <a:r>
              <a:rPr lang="de-AT" dirty="0" err="1" smtClean="0"/>
              <a:t>death</a:t>
            </a:r>
            <a:endParaRPr lang="de-AT" dirty="0" smtClean="0"/>
          </a:p>
          <a:p>
            <a:endParaRPr lang="de-AT" dirty="0" smtClean="0"/>
          </a:p>
          <a:p>
            <a:r>
              <a:rPr lang="de-AT" b="1" dirty="0" smtClean="0"/>
              <a:t>Maximilian</a:t>
            </a:r>
            <a:r>
              <a:rPr lang="de-AT" dirty="0" smtClean="0"/>
              <a:t> – </a:t>
            </a:r>
            <a:r>
              <a:rPr lang="de-AT" dirty="0" err="1" smtClean="0"/>
              <a:t>expanded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influence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House </a:t>
            </a:r>
            <a:r>
              <a:rPr lang="de-AT" dirty="0" err="1" smtClean="0"/>
              <a:t>of</a:t>
            </a:r>
            <a:r>
              <a:rPr lang="de-AT" dirty="0" smtClean="0"/>
              <a:t> Habsburg in Europe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090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4110" y="6999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AT" b="1" dirty="0" err="1" smtClean="0">
                <a:latin typeface="+mn-lt"/>
              </a:rPr>
              <a:t>Emperor</a:t>
            </a:r>
            <a:r>
              <a:rPr lang="de-AT" b="1" dirty="0" smtClean="0">
                <a:latin typeface="+mn-lt"/>
              </a:rPr>
              <a:t> Maximilian I.</a:t>
            </a:r>
            <a:br>
              <a:rPr lang="de-AT" b="1" dirty="0" smtClean="0">
                <a:latin typeface="+mn-lt"/>
              </a:rPr>
            </a:br>
            <a:r>
              <a:rPr lang="de-AT" b="1" dirty="0">
                <a:latin typeface="+mn-lt"/>
              </a:rPr>
              <a:t>(1459 – 1519</a:t>
            </a:r>
            <a:r>
              <a:rPr lang="de-AT" b="1" dirty="0" smtClean="0">
                <a:latin typeface="+mn-lt"/>
              </a:rPr>
              <a:t>)</a:t>
            </a:r>
            <a:r>
              <a:rPr lang="de-AT" b="1" dirty="0" smtClean="0"/>
              <a:t/>
            </a:r>
            <a:br>
              <a:rPr lang="de-AT" b="1" dirty="0" smtClean="0"/>
            </a:br>
            <a:endParaRPr lang="de-AT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Built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b="1" dirty="0" smtClean="0"/>
              <a:t>‚Golden Roof</a:t>
            </a:r>
            <a:r>
              <a:rPr lang="de-AT" dirty="0" smtClean="0"/>
              <a:t>‘ in Innsbruck</a:t>
            </a:r>
          </a:p>
          <a:p>
            <a:r>
              <a:rPr lang="de-AT" dirty="0" err="1" smtClean="0"/>
              <a:t>Conquered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b="1" dirty="0" err="1" smtClean="0"/>
              <a:t>Fortress</a:t>
            </a:r>
            <a:r>
              <a:rPr lang="de-AT" b="1" dirty="0" smtClean="0"/>
              <a:t> </a:t>
            </a:r>
            <a:r>
              <a:rPr lang="de-AT" b="1" dirty="0" err="1" smtClean="0"/>
              <a:t>of</a:t>
            </a:r>
            <a:r>
              <a:rPr lang="de-AT" b="1" dirty="0" smtClean="0"/>
              <a:t> Kufstein </a:t>
            </a:r>
            <a:r>
              <a:rPr lang="de-AT" dirty="0" smtClean="0"/>
              <a:t>in </a:t>
            </a:r>
            <a:br>
              <a:rPr lang="de-AT" dirty="0" smtClean="0"/>
            </a:br>
            <a:r>
              <a:rPr lang="de-AT" dirty="0" smtClean="0"/>
              <a:t>1504 </a:t>
            </a:r>
            <a:r>
              <a:rPr lang="de-AT" dirty="0" err="1" smtClean="0"/>
              <a:t>from</a:t>
            </a:r>
            <a:r>
              <a:rPr lang="de-AT" dirty="0" smtClean="0"/>
              <a:t> Bavaria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190"/>
            <a:ext cx="8989454" cy="3371046"/>
          </a:xfrm>
          <a:prstGeom prst="rect">
            <a:avLst/>
          </a:prstGeo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0"/>
            <a:ext cx="3962400" cy="52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7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 err="1" smtClean="0">
                <a:latin typeface="+mn-lt"/>
              </a:rPr>
              <a:t>Emperor</a:t>
            </a:r>
            <a:r>
              <a:rPr lang="de-AT" b="1" dirty="0" smtClean="0">
                <a:latin typeface="+mn-lt"/>
              </a:rPr>
              <a:t> Maximilian I.</a:t>
            </a:r>
            <a:r>
              <a:rPr lang="de-AT" b="1" dirty="0"/>
              <a:t> </a:t>
            </a:r>
            <a:r>
              <a:rPr lang="de-AT" b="1" dirty="0" smtClean="0"/>
              <a:t/>
            </a:r>
            <a:br>
              <a:rPr lang="de-AT" b="1" dirty="0" smtClean="0"/>
            </a:br>
            <a:r>
              <a:rPr lang="de-AT" b="1" dirty="0" smtClean="0"/>
              <a:t>(</a:t>
            </a:r>
            <a:r>
              <a:rPr lang="de-AT" b="1" dirty="0" smtClean="0">
                <a:latin typeface="+mn-lt"/>
              </a:rPr>
              <a:t>1459 </a:t>
            </a:r>
            <a:r>
              <a:rPr lang="de-AT" b="1" dirty="0">
                <a:latin typeface="+mn-lt"/>
              </a:rPr>
              <a:t>– 1519)</a:t>
            </a:r>
            <a:r>
              <a:rPr lang="de-AT" dirty="0"/>
              <a:t/>
            </a:r>
            <a:br>
              <a:rPr lang="de-AT" dirty="0"/>
            </a:br>
            <a:endParaRPr lang="de-AT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AT" smtClean="0"/>
              <a:t>Maximilian‘s</a:t>
            </a:r>
            <a:r>
              <a:rPr lang="de-AT" dirty="0" smtClean="0"/>
              <a:t> </a:t>
            </a:r>
            <a:r>
              <a:rPr lang="de-AT" b="1" dirty="0" err="1" smtClean="0"/>
              <a:t>cenotaph</a:t>
            </a:r>
            <a:r>
              <a:rPr lang="de-AT" b="1" dirty="0" smtClean="0"/>
              <a:t> </a:t>
            </a:r>
            <a:r>
              <a:rPr lang="de-AT" b="1" dirty="0" err="1" smtClean="0"/>
              <a:t>tomb</a:t>
            </a:r>
            <a:r>
              <a:rPr lang="de-AT" b="1" dirty="0" smtClean="0"/>
              <a:t> </a:t>
            </a:r>
            <a:br>
              <a:rPr lang="de-AT" b="1" dirty="0" smtClean="0"/>
            </a:br>
            <a:r>
              <a:rPr lang="de-AT" dirty="0" smtClean="0"/>
              <a:t>in </a:t>
            </a:r>
            <a:r>
              <a:rPr lang="de-AT" dirty="0" err="1" smtClean="0"/>
              <a:t>the</a:t>
            </a:r>
            <a:r>
              <a:rPr lang="de-AT" dirty="0" smtClean="0"/>
              <a:t> ‚Hofkirche‘ – also </a:t>
            </a:r>
            <a:r>
              <a:rPr lang="de-AT" dirty="0" err="1" smtClean="0"/>
              <a:t>called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‚</a:t>
            </a:r>
            <a:r>
              <a:rPr lang="de-AT" dirty="0" err="1" smtClean="0"/>
              <a:t>Schwarzmandakirche</a:t>
            </a:r>
            <a:r>
              <a:rPr lang="de-AT" dirty="0" smtClean="0"/>
              <a:t>‘ – Innsbruck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8E450F6-ED1E-4F32-B92F-1B8B5654D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71" y="3209434"/>
            <a:ext cx="4225464" cy="31646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3603ADA-46D7-4742-89D4-BC146ECE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493" y="4052143"/>
            <a:ext cx="4146307" cy="23219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6484E932-2FFE-495E-990B-F55931E0C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49" y="316281"/>
            <a:ext cx="2572688" cy="310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1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24071"/>
            <a:ext cx="10515600" cy="1107594"/>
          </a:xfrm>
        </p:spPr>
        <p:txBody>
          <a:bodyPr>
            <a:normAutofit fontScale="90000"/>
          </a:bodyPr>
          <a:lstStyle/>
          <a:p>
            <a:r>
              <a:rPr lang="de-AT" b="1" dirty="0" err="1" smtClean="0">
                <a:latin typeface="+mn-lt"/>
              </a:rPr>
              <a:t>Emperor</a:t>
            </a:r>
            <a:r>
              <a:rPr lang="de-AT" b="1" dirty="0" smtClean="0">
                <a:latin typeface="+mn-lt"/>
              </a:rPr>
              <a:t> Maximilian I.</a:t>
            </a:r>
            <a:br>
              <a:rPr lang="de-AT" b="1" dirty="0" smtClean="0">
                <a:latin typeface="+mn-lt"/>
              </a:rPr>
            </a:br>
            <a:r>
              <a:rPr lang="de-AT" b="1" dirty="0">
                <a:latin typeface="+mn-lt"/>
              </a:rPr>
              <a:t>(1459 – 1519)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382591"/>
            <a:ext cx="10515600" cy="3794371"/>
          </a:xfrm>
        </p:spPr>
        <p:txBody>
          <a:bodyPr/>
          <a:lstStyle/>
          <a:p>
            <a:r>
              <a:rPr lang="de-AT" dirty="0" err="1" smtClean="0"/>
              <a:t>Died</a:t>
            </a:r>
            <a:r>
              <a:rPr lang="de-AT" dirty="0" smtClean="0"/>
              <a:t> in </a:t>
            </a:r>
            <a:r>
              <a:rPr lang="de-AT" dirty="0" err="1" smtClean="0"/>
              <a:t>the</a:t>
            </a:r>
            <a:r>
              <a:rPr lang="de-AT" dirty="0" smtClean="0"/>
              <a:t> Castle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b="1" dirty="0" smtClean="0"/>
              <a:t>Wels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(</a:t>
            </a:r>
            <a:r>
              <a:rPr lang="de-AT" dirty="0" err="1" smtClean="0"/>
              <a:t>Upper</a:t>
            </a:r>
            <a:r>
              <a:rPr lang="de-AT" dirty="0" smtClean="0"/>
              <a:t> Austria)</a:t>
            </a:r>
          </a:p>
          <a:p>
            <a:endParaRPr lang="de-AT" dirty="0" smtClean="0"/>
          </a:p>
          <a:p>
            <a:endParaRPr lang="de-AT" dirty="0"/>
          </a:p>
          <a:p>
            <a:r>
              <a:rPr lang="de-AT" dirty="0" err="1" smtClean="0"/>
              <a:t>Buried</a:t>
            </a:r>
            <a:r>
              <a:rPr lang="de-AT" dirty="0" smtClean="0"/>
              <a:t> in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b="1" dirty="0" smtClean="0"/>
              <a:t>St. George‘s </a:t>
            </a:r>
            <a:r>
              <a:rPr lang="de-AT" b="1" dirty="0" err="1" smtClean="0"/>
              <a:t>Chapel</a:t>
            </a:r>
            <a:r>
              <a:rPr lang="de-AT" b="1" dirty="0" smtClean="0"/>
              <a:t> </a:t>
            </a:r>
            <a:r>
              <a:rPr lang="de-AT" dirty="0" smtClean="0"/>
              <a:t>in </a:t>
            </a:r>
            <a:br>
              <a:rPr lang="de-AT" dirty="0" smtClean="0"/>
            </a:br>
            <a:r>
              <a:rPr lang="de-AT" b="1" dirty="0" smtClean="0"/>
              <a:t>Wiener Neustadt </a:t>
            </a:r>
            <a:r>
              <a:rPr lang="de-AT" dirty="0" smtClean="0"/>
              <a:t>(</a:t>
            </a:r>
            <a:r>
              <a:rPr lang="de-AT" dirty="0" err="1" smtClean="0"/>
              <a:t>Lower</a:t>
            </a:r>
            <a:r>
              <a:rPr lang="de-AT" dirty="0" smtClean="0"/>
              <a:t> Austria)</a:t>
            </a: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AB14AE4-353B-415F-9C6D-784E9728A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26" y="824071"/>
            <a:ext cx="4224974" cy="241427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26" y="3689268"/>
            <a:ext cx="4224974" cy="31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0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>
                <a:latin typeface="+mn-lt"/>
              </a:rPr>
              <a:t>The ‚Martinswand‘ </a:t>
            </a:r>
            <a:r>
              <a:rPr lang="de-AT" b="1" dirty="0" err="1" smtClean="0">
                <a:latin typeface="+mn-lt"/>
              </a:rPr>
              <a:t>near</a:t>
            </a:r>
            <a:r>
              <a:rPr lang="de-AT" b="1" dirty="0" smtClean="0">
                <a:latin typeface="+mn-lt"/>
              </a:rPr>
              <a:t> Innsbruck</a:t>
            </a:r>
            <a:endParaRPr lang="de-AT" b="1" dirty="0">
              <a:latin typeface="+mn-lt"/>
            </a:endParaRPr>
          </a:p>
        </p:txBody>
      </p:sp>
      <p:pic>
        <p:nvPicPr>
          <p:cNvPr id="4" name="Inhaltsplatzhalter 3" descr="Martinwand,Tirol © Wolfgang Morscher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6988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Bildergebnis für Kruzifix in der Martinswand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57" y="2575776"/>
            <a:ext cx="5284927" cy="27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28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Karaoke HD Kufsteiner Lied">
            <a:hlinkClick r:id="" action="ppaction://media"/>
            <a:extLst>
              <a:ext uri="{FF2B5EF4-FFF2-40B4-BE49-F238E27FC236}">
                <a16:creationId xmlns:a16="http://schemas.microsoft.com/office/drawing/2014/main" xmlns="" id="{C9D6A6F2-963F-4915-B9F5-1A626FA8A0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7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Breitbild</PresentationFormat>
  <Paragraphs>16</Paragraphs>
  <Slides>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</vt:lpstr>
      <vt:lpstr>Emperor Maximilian I.  (1459 – 1519)</vt:lpstr>
      <vt:lpstr>Emperor Maximilian I. (1459 – 1519) </vt:lpstr>
      <vt:lpstr>Emperor Maximilian I.  (1459 – 1519) </vt:lpstr>
      <vt:lpstr>Emperor Maximilian I. (1459 – 1519)</vt:lpstr>
      <vt:lpstr>The ‚Martinswand‘ near Innsbruck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Leandra Kreisser</dc:title>
  <dc:creator>Leandra Kreisser</dc:creator>
  <cp:lastModifiedBy>Maria</cp:lastModifiedBy>
  <cp:revision>26</cp:revision>
  <dcterms:created xsi:type="dcterms:W3CDTF">2019-01-15T13:33:11Z</dcterms:created>
  <dcterms:modified xsi:type="dcterms:W3CDTF">2019-02-11T10:07:46Z</dcterms:modified>
</cp:coreProperties>
</file>