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4" r:id="rId5"/>
    <p:sldId id="289" r:id="rId6"/>
    <p:sldId id="281" r:id="rId7"/>
    <p:sldId id="283" r:id="rId8"/>
    <p:sldId id="271" r:id="rId9"/>
    <p:sldId id="274" r:id="rId10"/>
    <p:sldId id="273" r:id="rId11"/>
    <p:sldId id="290" r:id="rId12"/>
    <p:sldId id="276" r:id="rId13"/>
    <p:sldId id="277" r:id="rId14"/>
    <p:sldId id="275" r:id="rId15"/>
    <p:sldId id="257" r:id="rId16"/>
    <p:sldId id="258" r:id="rId17"/>
    <p:sldId id="262" r:id="rId18"/>
    <p:sldId id="263" r:id="rId19"/>
    <p:sldId id="264" r:id="rId20"/>
    <p:sldId id="265" r:id="rId21"/>
    <p:sldId id="269" r:id="rId22"/>
    <p:sldId id="270" r:id="rId23"/>
    <p:sldId id="261" r:id="rId24"/>
    <p:sldId id="266" r:id="rId25"/>
    <p:sldId id="268" r:id="rId26"/>
    <p:sldId id="267" r:id="rId27"/>
    <p:sldId id="293" r:id="rId28"/>
    <p:sldId id="287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A39EC3B-EC06-45ED-83B3-5BB3108BC04A}" type="datetimeFigureOut">
              <a:rPr lang="pl-PL" smtClean="0"/>
              <a:pPr/>
              <a:t>19.02.2019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2E1328-71D8-4814-A521-09FD541723C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thpoint.com/worthopedia/hcdj-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Based</a:t>
            </a:r>
            <a:r>
              <a:rPr lang="pl-PL" dirty="0" smtClean="0"/>
              <a:t> </a:t>
            </a:r>
            <a:r>
              <a:rPr lang="pl-PL" smtClean="0"/>
              <a:t>on ”The </a:t>
            </a:r>
            <a:r>
              <a:rPr lang="pl-PL" dirty="0" smtClean="0"/>
              <a:t>Issa Valley</a:t>
            </a:r>
            <a:r>
              <a:rPr lang="pl-PL"/>
              <a:t>” </a:t>
            </a:r>
            <a:endParaRPr lang="pl-PL" smtClean="0"/>
          </a:p>
          <a:p>
            <a:r>
              <a:rPr lang="pl-PL" dirty="0" smtClean="0"/>
              <a:t>by Czesław </a:t>
            </a:r>
            <a:r>
              <a:rPr lang="pl-PL" dirty="0"/>
              <a:t>Miłosz 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Plants</a:t>
            </a:r>
            <a:r>
              <a:rPr lang="pl-PL" dirty="0" smtClean="0"/>
              <a:t>, </a:t>
            </a:r>
            <a:r>
              <a:rPr lang="pl-PL" dirty="0" err="1" smtClean="0"/>
              <a:t>birds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animals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83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6" y="195656"/>
            <a:ext cx="8872313" cy="66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zielnik.biol.uw.edu.pl/wp-content/uploads/2013/01/storczyk_Plathantera_suszenie-w-trocin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4316298" cy="68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9512" y="6093295"/>
            <a:ext cx="35638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http://www.zielnik.biol.uw.edu.pl/?page_id=2326</a:t>
            </a:r>
          </a:p>
        </p:txBody>
      </p:sp>
    </p:spTree>
    <p:extLst>
      <p:ext uri="{BB962C8B-B14F-4D97-AF65-F5344CB8AC3E}">
        <p14:creationId xmlns:p14="http://schemas.microsoft.com/office/powerpoint/2010/main" val="41217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42" y="0"/>
            <a:ext cx="4018533" cy="687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351" y="6093296"/>
            <a:ext cx="2607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Domena publiczna, https://commons.wikimedia.org/w/index.php?curid=8553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981742"/>
            <a:ext cx="2048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err="1" smtClean="0"/>
              <a:t>Trollius</a:t>
            </a:r>
            <a:r>
              <a:rPr lang="pl-PL" sz="3200" i="1" dirty="0" smtClean="0"/>
              <a:t> </a:t>
            </a:r>
          </a:p>
          <a:p>
            <a:r>
              <a:rPr lang="pl-PL" sz="3200" i="1" dirty="0" err="1" smtClean="0"/>
              <a:t>europeus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030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d/d4/Trollius_europaeus_020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a/af/Pe%C5%82nik_europejski_Trollius_europaeus_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229746"/>
            <a:ext cx="7902401" cy="80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72848"/>
            <a:ext cx="10585176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9512" y="6437715"/>
            <a:ext cx="5616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www.medianauka.pl/dzieciol-bialogrzbiety © </a:t>
            </a:r>
            <a:r>
              <a:rPr lang="pl-PL" sz="1000" dirty="0" err="1"/>
              <a:t>Vitaly</a:t>
            </a:r>
            <a:r>
              <a:rPr lang="pl-PL" sz="1000" dirty="0"/>
              <a:t> </a:t>
            </a:r>
            <a:r>
              <a:rPr lang="pl-PL" sz="1000" dirty="0" err="1"/>
              <a:t>Ilyasov</a:t>
            </a:r>
            <a:r>
              <a:rPr lang="pl-PL" sz="1000" dirty="0"/>
              <a:t> - Fotolia.com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23139" y="116632"/>
            <a:ext cx="3387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err="1" smtClean="0">
                <a:solidFill>
                  <a:schemeClr val="bg1"/>
                </a:solidFill>
              </a:rPr>
              <a:t>Picus</a:t>
            </a:r>
            <a:r>
              <a:rPr lang="pl-PL" sz="3200" i="1" dirty="0" smtClean="0">
                <a:solidFill>
                  <a:schemeClr val="bg1"/>
                </a:solidFill>
              </a:rPr>
              <a:t> </a:t>
            </a:r>
            <a:r>
              <a:rPr lang="pl-PL" sz="3200" i="1" dirty="0" err="1" smtClean="0">
                <a:solidFill>
                  <a:schemeClr val="bg1"/>
                </a:solidFill>
              </a:rPr>
              <a:t>leucotos</a:t>
            </a:r>
            <a:r>
              <a:rPr lang="pl-PL" sz="3200" i="1" dirty="0" smtClean="0">
                <a:solidFill>
                  <a:schemeClr val="bg1"/>
                </a:solidFill>
              </a:rPr>
              <a:t> L</a:t>
            </a:r>
            <a:r>
              <a:rPr lang="pl-PL" sz="2400" i="1" dirty="0" smtClean="0">
                <a:solidFill>
                  <a:schemeClr val="bg1"/>
                </a:solidFill>
              </a:rPr>
              <a:t>.</a:t>
            </a:r>
            <a:endParaRPr lang="pl-PL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dziÄcioÅ nakrapiany picus leucotos 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1827584"/>
            <a:ext cx="9145016" cy="9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948264" y="6501119"/>
            <a:ext cx="9925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/>
              <a:t>Marcin Łukawski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2242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nalezione obrazy dla zapytania Å¼oÅna picus martius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9" name="Picture 5" descr="Znalezione obrazy dla zapytania dziÄcioÅ czarny  picus martius 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191" y="-315415"/>
            <a:ext cx="10742191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994174" y="6309320"/>
            <a:ext cx="4149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Agata i Mateusz Matysiak - </a:t>
            </a:r>
            <a:r>
              <a:rPr lang="pl-PL" sz="800" dirty="0" err="1" smtClean="0"/>
              <a:t>SmugMug</a:t>
            </a:r>
            <a:endParaRPr lang="pl-PL" sz="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28864" y="180986"/>
            <a:ext cx="3134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err="1" smtClean="0"/>
              <a:t>Picus</a:t>
            </a:r>
            <a:r>
              <a:rPr lang="pl-PL" sz="3200" i="1" dirty="0" smtClean="0"/>
              <a:t> </a:t>
            </a:r>
            <a:r>
              <a:rPr lang="pl-PL" sz="3200" i="1" dirty="0" err="1" smtClean="0"/>
              <a:t>martius</a:t>
            </a:r>
            <a:r>
              <a:rPr lang="pl-PL" sz="3200" i="1" dirty="0" smtClean="0"/>
              <a:t> L.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53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-2259632"/>
            <a:ext cx="8064896" cy="12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296332" y="6525344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/>
              <a:t>WisłaWarszawska.pl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40100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nalezione obrazy dla zapytania trznadel Emberiza citrin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808"/>
            <a:ext cx="9697077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987824" y="620688"/>
            <a:ext cx="3762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err="1"/>
              <a:t>Emberiza</a:t>
            </a:r>
            <a:r>
              <a:rPr lang="pl-PL" sz="3200" i="1" dirty="0"/>
              <a:t> </a:t>
            </a:r>
            <a:r>
              <a:rPr lang="pl-PL" sz="3200" i="1" dirty="0" err="1"/>
              <a:t>citrinella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8595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kresowianie.info/userfiles/image/IKONY/milosz/17milosz%20czeslaw%20portret-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276326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24880" y="6237312"/>
            <a:ext cx="8496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https://www.kresowianie.info/artykuly,n819,pisarze_kresowi__czvii__czeslaw_milosz_i_litwa.html</a:t>
            </a:r>
          </a:p>
        </p:txBody>
      </p:sp>
    </p:spTree>
    <p:extLst>
      <p:ext uri="{BB962C8B-B14F-4D97-AF65-F5344CB8AC3E}">
        <p14:creationId xmlns:p14="http://schemas.microsoft.com/office/powerpoint/2010/main" val="29869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295403"/>
            <a:ext cx="11017224" cy="73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660232" y="6390620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 smtClean="0"/>
              <a:t>Zbigniew Maćko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1915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nalezione obrazy dla zapytania kwiczoÅ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36915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60443" y="127613"/>
            <a:ext cx="82809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 smtClean="0"/>
              <a:t>http://www.birdwatching.pl/galeria/kategoria/195-kwiczol-turdus-pilaris/zdjecie/107421Marcin Popławski</a:t>
            </a:r>
            <a:endParaRPr lang="pl-PL" sz="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759896" y="735087"/>
            <a:ext cx="262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err="1" smtClean="0">
                <a:solidFill>
                  <a:schemeClr val="bg1"/>
                </a:solidFill>
              </a:rPr>
              <a:t>Turdus</a:t>
            </a:r>
            <a:r>
              <a:rPr lang="pl-PL" sz="3200" i="1" dirty="0" smtClean="0">
                <a:solidFill>
                  <a:schemeClr val="bg1"/>
                </a:solidFill>
              </a:rPr>
              <a:t> </a:t>
            </a:r>
            <a:r>
              <a:rPr lang="pl-PL" sz="3200" i="1" dirty="0" err="1" smtClean="0">
                <a:solidFill>
                  <a:schemeClr val="bg1"/>
                </a:solidFill>
              </a:rPr>
              <a:t>pilaris</a:t>
            </a:r>
            <a:endParaRPr lang="pl-PL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wiczoÅ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4853"/>
            <a:ext cx="10275152" cy="69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64088" y="580526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 smtClean="0"/>
              <a:t>http://www.birdwatching.pl/galeria/kategoria/195-kwiczol-turdus-pilaris/zdjecie/107804 Adrianna </a:t>
            </a:r>
            <a:r>
              <a:rPr lang="pl-PL" sz="800" dirty="0"/>
              <a:t>Masłowska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115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nalezione obrazy dla zapytania Å¼oÅna picus martius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4" name="Picture 4" descr="SÃ³j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2"/>
            <a:ext cx="10689805" cy="71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588224" y="6488668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Paweł Wacławik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01146" y="260686"/>
            <a:ext cx="3986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err="1" smtClean="0">
                <a:solidFill>
                  <a:schemeClr val="bg1"/>
                </a:solidFill>
              </a:rPr>
              <a:t>Garrulus</a:t>
            </a:r>
            <a:r>
              <a:rPr lang="pl-PL" sz="3200" i="1" dirty="0" smtClean="0">
                <a:solidFill>
                  <a:schemeClr val="bg1"/>
                </a:solidFill>
              </a:rPr>
              <a:t> </a:t>
            </a:r>
            <a:r>
              <a:rPr lang="pl-PL" sz="3200" i="1" dirty="0" err="1" smtClean="0">
                <a:solidFill>
                  <a:schemeClr val="bg1"/>
                </a:solidFill>
              </a:rPr>
              <a:t>glandarius</a:t>
            </a:r>
            <a:endParaRPr lang="pl-PL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 sÃ³j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774"/>
            <a:ext cx="14008827" cy="7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444208" y="6434008"/>
            <a:ext cx="298671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 err="1"/>
              <a:t>Shutterstock</a:t>
            </a:r>
            <a:r>
              <a:rPr lang="pl-PL" sz="1050" dirty="0"/>
              <a:t>/dom. publiczna/Wildlife World</a:t>
            </a:r>
          </a:p>
        </p:txBody>
      </p:sp>
    </p:spTree>
    <p:extLst>
      <p:ext uri="{BB962C8B-B14F-4D97-AF65-F5344CB8AC3E}">
        <p14:creationId xmlns:p14="http://schemas.microsoft.com/office/powerpoint/2010/main" val="14848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nalezione obrazy dla zapytania orzechÃ³w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52913"/>
            <a:ext cx="10346162" cy="691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868144" y="6180179"/>
            <a:ext cx="21675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 smtClean="0"/>
              <a:t>kot-bazyli.flog.pl/wpis/5709896</a:t>
            </a:r>
            <a:endParaRPr lang="pl-PL" sz="105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91680" y="476672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 err="1" smtClean="0"/>
              <a:t>Nucifraga</a:t>
            </a:r>
            <a:r>
              <a:rPr lang="pl-PL" sz="3200" i="1" dirty="0" smtClean="0"/>
              <a:t> </a:t>
            </a:r>
            <a:r>
              <a:rPr lang="pl-PL" sz="3200" i="1" dirty="0" err="1" smtClean="0"/>
              <a:t>caryocatactes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24889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839" y="-26438"/>
            <a:ext cx="10288016" cy="68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275177" y="6001005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50" dirty="0" smtClean="0"/>
              <a:t>http://www.pociagdonatury.pl/art-orzechowka_nucifraga_caryocatactes-127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7519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nalezione obrazy dla zapytania maÅa wiewiÃ³recz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1035496"/>
            <a:ext cx="12192000" cy="77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51720" y="494116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https://begonia.flog.pl/archiwum/2017/6/</a:t>
            </a:r>
          </a:p>
        </p:txBody>
      </p:sp>
    </p:spTree>
    <p:extLst>
      <p:ext uri="{BB962C8B-B14F-4D97-AF65-F5344CB8AC3E}">
        <p14:creationId xmlns:p14="http://schemas.microsoft.com/office/powerpoint/2010/main" val="10475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2650"/>
            <a:ext cx="10883349" cy="72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148064" y="64280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http://anjafoto.blox.pl/tagi_b/10753/wiewiorka.html</a:t>
            </a:r>
          </a:p>
        </p:txBody>
      </p:sp>
    </p:spTree>
    <p:extLst>
      <p:ext uri="{BB962C8B-B14F-4D97-AF65-F5344CB8AC3E}">
        <p14:creationId xmlns:p14="http://schemas.microsoft.com/office/powerpoint/2010/main" val="37582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maÅa wiewiÃ³recz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354" y="-329960"/>
            <a:ext cx="10781942" cy="71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971600" y="602128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https://zielonyogrodek.pl/ogrod/zwierzeta-w-ogrodzie/4625-wiewiorka-w-ogrodzie</a:t>
            </a:r>
          </a:p>
        </p:txBody>
      </p:sp>
    </p:spTree>
    <p:extLst>
      <p:ext uri="{BB962C8B-B14F-4D97-AF65-F5344CB8AC3E}">
        <p14:creationId xmlns:p14="http://schemas.microsoft.com/office/powerpoint/2010/main" val="5280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miÅosz czesÅ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8"/>
            <a:ext cx="914453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15784" y="6312418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http://muzeumliteratury.pl/budapeszt-otwarcie-wystawy-czeslaw-milosz-1911-2004/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3639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ielonyogrodek.pl/images/7/6/3/26763-wiewiorka_na_drzewie_fot._cornelinux_Pixab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38811"/>
            <a:ext cx="10945216" cy="729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548338" y="623822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https://zielonyogrodek.pl/ogrod/zwierzeta-w-ogrodzie/4625-wiewiorka-w-ogrodzie</a:t>
            </a:r>
          </a:p>
        </p:txBody>
      </p:sp>
    </p:spTree>
    <p:extLst>
      <p:ext uri="{BB962C8B-B14F-4D97-AF65-F5344CB8AC3E}">
        <p14:creationId xmlns:p14="http://schemas.microsoft.com/office/powerpoint/2010/main" val="33296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zielonyogrodek.pl/images/7/6/0/26760-wiewiorka_w_ogrodzie_fot._Kalahari_Pixab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19" y="-793846"/>
            <a:ext cx="10212288" cy="76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059832" y="630932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https://zielonyogrodek.pl/ogrod/zwierzeta-w-ogrodzie/4625-wiewiorka-w-ogrodzie</a:t>
            </a:r>
          </a:p>
        </p:txBody>
      </p:sp>
    </p:spTree>
    <p:extLst>
      <p:ext uri="{BB962C8B-B14F-4D97-AF65-F5344CB8AC3E}">
        <p14:creationId xmlns:p14="http://schemas.microsoft.com/office/powerpoint/2010/main" val="17953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kresowianie.info/userfiles/image/IKONY/milosz/11sparfianowicz-Litwa-nadIs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07"/>
            <a:ext cx="4055300" cy="60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kresowianie.info/userfiles/image/IKONY/milosz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"/>
            <a:ext cx="4061973" cy="60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9552" y="6200013"/>
            <a:ext cx="81218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https://www.kresowianie.info/artykuly,n819,pisarze_kresowi__czvii__czeslaw_milosz_i_litwa.html</a:t>
            </a:r>
          </a:p>
        </p:txBody>
      </p:sp>
    </p:spTree>
    <p:extLst>
      <p:ext uri="{BB962C8B-B14F-4D97-AF65-F5344CB8AC3E}">
        <p14:creationId xmlns:p14="http://schemas.microsoft.com/office/powerpoint/2010/main" val="8668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nalezione obrazy dla zapytania the issa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31913"/>
            <a:ext cx="4694274" cy="68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3657" y="6205374"/>
            <a:ext cx="3275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hlinkClick r:id="rId3"/>
              </a:rPr>
              <a:t>https://</a:t>
            </a:r>
            <a:r>
              <a:rPr lang="pl-PL" sz="800" dirty="0" smtClean="0">
                <a:hlinkClick r:id="rId3"/>
              </a:rPr>
              <a:t>www.worthpoint.com/worthopedia/hcdj-</a:t>
            </a:r>
            <a:endParaRPr lang="pl-PL" sz="800" dirty="0" smtClean="0"/>
          </a:p>
          <a:p>
            <a:r>
              <a:rPr lang="pl-PL" sz="800" dirty="0" smtClean="0"/>
              <a:t>1981-1st-edition-issa-valley-1789956672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9846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251520"/>
            <a:ext cx="12108930" cy="849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8079" y="6719500"/>
            <a:ext cx="6338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http://www.instytutobywatelski.pl/21853/komentarze/fotografia-znad-niewiazy</a:t>
            </a:r>
          </a:p>
        </p:txBody>
      </p:sp>
    </p:spTree>
    <p:extLst>
      <p:ext uri="{BB962C8B-B14F-4D97-AF65-F5344CB8AC3E}">
        <p14:creationId xmlns:p14="http://schemas.microsoft.com/office/powerpoint/2010/main" val="11691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ÅÄka na Lit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59" y="-4871"/>
            <a:ext cx="10124763" cy="68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211960" y="60731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https://www.google.com/search?q=%C5%82%C4%85ka+na+Litwie&amp;source=lnms&amp;tbm=isch&amp;sa=X&amp;ved=0ahUKEwiJgtGO-JPgAhWspIsKHT85BJ0Q_AUIDigB&amp;biw=1600&amp;bih=758#imgrc=9deCoauM2m8HlM</a:t>
            </a:r>
            <a:r>
              <a:rPr lang="pl-P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003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ik:Platanthera bifolia Nordens Flora 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4453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1196752"/>
            <a:ext cx="26340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i="1" dirty="0" err="1"/>
              <a:t>Platanthera</a:t>
            </a:r>
            <a:r>
              <a:rPr lang="pl-PL" sz="3200" i="1" dirty="0"/>
              <a:t> </a:t>
            </a:r>
            <a:endParaRPr lang="pl-PL" sz="3200" i="1" dirty="0" smtClean="0"/>
          </a:p>
          <a:p>
            <a:r>
              <a:rPr lang="pl-PL" sz="3200" i="1" dirty="0" err="1" smtClean="0"/>
              <a:t>bifolia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371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zielarka.files.wordpress.com/2014/02/plantatherabifoli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8467"/>
            <a:ext cx="5472608" cy="693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yzont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4514</TotalTime>
  <Words>129</Words>
  <Application>Microsoft Office PowerPoint</Application>
  <PresentationFormat>Pokaz na ekranie (4:3)</PresentationFormat>
  <Paragraphs>38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Horyzont</vt:lpstr>
      <vt:lpstr>Plants, birds and animals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52</cp:revision>
  <dcterms:created xsi:type="dcterms:W3CDTF">2019-01-05T18:48:06Z</dcterms:created>
  <dcterms:modified xsi:type="dcterms:W3CDTF">2019-02-19T11:08:42Z</dcterms:modified>
</cp:coreProperties>
</file>