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67" r:id="rId9"/>
    <p:sldId id="268" r:id="rId10"/>
    <p:sldId id="271" r:id="rId11"/>
    <p:sldId id="280" r:id="rId12"/>
    <p:sldId id="277" r:id="rId13"/>
    <p:sldId id="281" r:id="rId1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45" d="100"/>
          <a:sy n="45" d="100"/>
        </p:scale>
        <p:origin x="-12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06.12.2019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4765"/>
    </mc:Choice>
    <mc:Fallback>
      <p:transition advTm="4765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A23720DD-5B6D-40BF-8493-A6B52D484E6B}" type="datetimeFigureOut">
              <a:rPr lang="tr-TR" smtClean="0"/>
              <a:pPr/>
              <a:t>06.12.2019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4765"/>
    </mc:Choice>
    <mc:Fallback>
      <p:transition advTm="4765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A23720DD-5B6D-40BF-8493-A6B52D484E6B}" type="datetimeFigureOut">
              <a:rPr lang="tr-TR" smtClean="0"/>
              <a:pPr/>
              <a:t>06.12.2019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4765"/>
    </mc:Choice>
    <mc:Fallback>
      <p:transition advTm="4765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A23720DD-5B6D-40BF-8493-A6B52D484E6B}" type="datetimeFigureOut">
              <a:rPr lang="tr-TR" smtClean="0"/>
              <a:pPr/>
              <a:t>06.12.2019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4765"/>
    </mc:Choice>
    <mc:Fallback>
      <p:transition advTm="4765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A23720DD-5B6D-40BF-8493-A6B52D484E6B}" type="datetimeFigureOut">
              <a:rPr lang="tr-TR" smtClean="0"/>
              <a:pPr/>
              <a:t>06.12.2019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4765"/>
    </mc:Choice>
    <mc:Fallback>
      <p:transition advTm="4765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A23720DD-5B6D-40BF-8493-A6B52D484E6B}" type="datetimeFigureOut">
              <a:rPr lang="tr-TR" smtClean="0"/>
              <a:pPr/>
              <a:t>06.12.2019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4765"/>
    </mc:Choice>
    <mc:Fallback>
      <p:transition advTm="4765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A23720DD-5B6D-40BF-8493-A6B52D484E6B}" type="datetimeFigureOut">
              <a:rPr lang="tr-TR" smtClean="0"/>
              <a:pPr/>
              <a:t>06.12.2019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4765"/>
    </mc:Choice>
    <mc:Fallback>
      <p:transition advTm="4765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A23720DD-5B6D-40BF-8493-A6B52D484E6B}" type="datetimeFigureOut">
              <a:rPr lang="tr-TR" smtClean="0"/>
              <a:pPr/>
              <a:t>06.12.2019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4765"/>
    </mc:Choice>
    <mc:Fallback>
      <p:transition advTm="4765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A23720DD-5B6D-40BF-8493-A6B52D484E6B}" type="datetimeFigureOut">
              <a:rPr lang="tr-TR" smtClean="0"/>
              <a:pPr/>
              <a:t>06.12.2019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4765"/>
    </mc:Choice>
    <mc:Fallback>
      <p:transition advTm="4765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A23720DD-5B6D-40BF-8493-A6B52D484E6B}" type="datetimeFigureOut">
              <a:rPr lang="tr-TR" smtClean="0"/>
              <a:pPr/>
              <a:t>06.12.2019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4765"/>
    </mc:Choice>
    <mc:Fallback>
      <p:transition advTm="4765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A23720DD-5B6D-40BF-8493-A6B52D484E6B}" type="datetimeFigureOut">
              <a:rPr lang="tr-TR" smtClean="0"/>
              <a:pPr/>
              <a:t>06.12.2019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4765"/>
    </mc:Choice>
    <mc:Fallback>
      <p:transition advTm="4765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A23720DD-5B6D-40BF-8493-A6B52D484E6B}" type="datetimeFigureOut">
              <a:rPr lang="tr-TR" smtClean="0"/>
              <a:pPr/>
              <a:t>06.12.2019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>
    <mc:Choice xmlns="" xmlns:p14="http://schemas.microsoft.com/office/powerpoint/2010/main" Requires="p14">
      <p:transition p14:dur="0" advTm="4765"/>
    </mc:Choice>
    <mc:Fallback>
      <p:transition advTm="4765"/>
    </mc:Fallback>
  </mc:AlternateConten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 rot="-900000">
            <a:off x="-15574" y="2978238"/>
            <a:ext cx="6744049" cy="160610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r-T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FIT FOR FUTURE</a:t>
            </a:r>
            <a:endParaRPr lang="tr-TR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Emirhan ALTINTAŞ</a:t>
            </a:r>
            <a:endParaRPr lang="tr-TR" dirty="0"/>
          </a:p>
        </p:txBody>
      </p:sp>
      <p:pic>
        <p:nvPicPr>
          <p:cNvPr id="5" name="Ce-a  mai frumoasa melodie de dragoste ,asculto si tu.. (128kbit_AAC)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8424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63393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5327"/>
    </mc:Choice>
    <mc:Fallback>
      <p:transition advTm="5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=""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-7640"/>
            <a:ext cx="5149229" cy="6865640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43652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Tm="4264">
        <p14:glitter pattern="hexagon"/>
      </p:transition>
    </mc:Choice>
    <mc:Fallback>
      <p:transition spd="slow" advTm="42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" y="-4995936"/>
            <a:ext cx="9144000" cy="16256000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843808" y="188640"/>
            <a:ext cx="3697974" cy="90358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r-TR" dirty="0" smtClean="0"/>
              <a:t>Mandala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7923736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4925">
        <p14:vortex dir="r"/>
      </p:transition>
    </mc:Choice>
    <mc:Fallback>
      <p:transition spd="slow" advTm="49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</p:spPr>
      </p:pic>
    </p:spTree>
    <p:extLst>
      <p:ext uri="{BB962C8B-B14F-4D97-AF65-F5344CB8AC3E}">
        <p14:creationId xmlns="" xmlns:p14="http://schemas.microsoft.com/office/powerpoint/2010/main" val="12912046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Tm="4812">
        <p14:doors dir="vert"/>
      </p:transition>
    </mc:Choice>
    <mc:Fallback>
      <p:transition spd="slow" advTm="48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THANK YOU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4400" b="1" dirty="0" smtClean="0"/>
              <a:t>ZAĞNOS PAŞA ORTAOKULU</a:t>
            </a:r>
            <a:endParaRPr lang="tr-TR" sz="4400" b="1" dirty="0"/>
          </a:p>
        </p:txBody>
      </p:sp>
    </p:spTree>
    <p:extLst>
      <p:ext uri="{BB962C8B-B14F-4D97-AF65-F5344CB8AC3E}">
        <p14:creationId xmlns="" xmlns:p14="http://schemas.microsoft.com/office/powerpoint/2010/main" val="9240263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 advTm="5049">
        <p14:warp dir="in"/>
      </p:transition>
    </mc:Choice>
    <mc:Fallback>
      <p:transition spd="slow" advTm="50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7999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23928" y="836712"/>
            <a:ext cx="5148064" cy="92721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tr-TR" dirty="0" err="1" smtClean="0"/>
              <a:t>Activities</a:t>
            </a:r>
            <a:r>
              <a:rPr lang="tr-TR" dirty="0" smtClean="0"/>
              <a:t> in School </a:t>
            </a:r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16233" y="188640"/>
            <a:ext cx="2082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Day</a:t>
            </a:r>
            <a:r>
              <a:rPr lang="tr-T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tr-TR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800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300">
        <p:fade/>
      </p:transition>
    </mc:Choice>
    <mc:Fallback>
      <p:transition spd="med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" y="0"/>
            <a:ext cx="9138708" cy="6854030"/>
          </a:xfrm>
        </p:spPr>
      </p:pic>
    </p:spTree>
    <p:extLst>
      <p:ext uri="{BB962C8B-B14F-4D97-AF65-F5344CB8AC3E}">
        <p14:creationId xmlns="" xmlns:p14="http://schemas.microsoft.com/office/powerpoint/2010/main" val="929367597"/>
      </p:ext>
    </p:extLst>
  </p:cSld>
  <p:clrMapOvr>
    <a:masterClrMapping/>
  </p:clrMapOvr>
  <p:transition spd="slow" advTm="5038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5143499" cy="6858000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2893371"/>
      </p:ext>
    </p:extLst>
  </p:cSld>
  <p:clrMapOvr>
    <a:masterClrMapping/>
  </p:clrMapOvr>
  <p:transition spd="slow" advTm="4841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"/>
            <a:ext cx="9141977" cy="6856481"/>
          </a:xfrm>
        </p:spPr>
      </p:pic>
    </p:spTree>
    <p:extLst>
      <p:ext uri="{BB962C8B-B14F-4D97-AF65-F5344CB8AC3E}">
        <p14:creationId xmlns="" xmlns:p14="http://schemas.microsoft.com/office/powerpoint/2010/main" val="15029321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4843">
        <p:split orient="vert"/>
      </p:transition>
    </mc:Choice>
    <mc:Fallback>
      <p:transition spd="slow" advTm="484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175" y="-2169"/>
            <a:ext cx="5143500" cy="6858000"/>
          </a:xfrm>
          <a:prstGeom prst="rect">
            <a:avLst/>
          </a:prstGeom>
        </p:spPr>
      </p:pic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1763"/>
            <a:ext cx="5148064" cy="6864087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61315" y="6026799"/>
            <a:ext cx="5064953" cy="82903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tr-TR" dirty="0" err="1" smtClean="0"/>
              <a:t>Ostrovity</a:t>
            </a:r>
            <a:r>
              <a:rPr lang="tr-TR" dirty="0" smtClean="0"/>
              <a:t> </a:t>
            </a:r>
            <a:r>
              <a:rPr lang="tr-TR" dirty="0" err="1" smtClean="0"/>
              <a:t>Vineyard</a:t>
            </a:r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13676" y="-2169"/>
            <a:ext cx="2082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Day</a:t>
            </a:r>
            <a:r>
              <a:rPr lang="tr-T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tr-T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3899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 advTm="4044">
        <p14:reveal/>
      </p:transition>
    </mc:Choice>
    <mc:Fallback>
      <p:transition spd="slow" advTm="40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692696"/>
            <a:ext cx="9675243" cy="5532721"/>
          </a:xfrm>
        </p:spPr>
      </p:pic>
    </p:spTree>
    <p:extLst>
      <p:ext uri="{BB962C8B-B14F-4D97-AF65-F5344CB8AC3E}">
        <p14:creationId xmlns="" xmlns:p14="http://schemas.microsoft.com/office/powerpoint/2010/main" val="34650428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Tm="3273">
        <p:dissolve/>
      </p:transition>
    </mc:Choice>
    <mc:Fallback>
      <p:transition spd="slow" advTm="327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2" cy="6858000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3" y="2502"/>
            <a:ext cx="4536504" cy="100541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r-TR" dirty="0" err="1" smtClean="0"/>
              <a:t>Bâlea</a:t>
            </a:r>
            <a:r>
              <a:rPr lang="tr-TR" dirty="0" smtClean="0"/>
              <a:t> Lake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4360737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5259">
        <p:blinds dir="vert"/>
      </p:transition>
    </mc:Choice>
    <mc:Fallback>
      <p:transition spd="slow" advTm="5259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-4500000">
            <a:off x="-974077" y="3183019"/>
            <a:ext cx="5605434" cy="1695631"/>
          </a:xfrm>
        </p:spPr>
        <p:txBody>
          <a:bodyPr/>
          <a:lstStyle/>
          <a:p>
            <a:r>
              <a:rPr lang="tr-TR" dirty="0" smtClean="0"/>
              <a:t>Travel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Alba</a:t>
            </a:r>
            <a:r>
              <a:rPr lang="tr-TR" dirty="0" smtClean="0"/>
              <a:t> </a:t>
            </a:r>
            <a:r>
              <a:rPr lang="tr-TR" dirty="0" err="1" smtClean="0"/>
              <a:t>Lulia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830" y="-5083"/>
            <a:ext cx="5535810" cy="7381081"/>
          </a:xfrm>
        </p:spPr>
      </p:pic>
    </p:spTree>
    <p:extLst>
      <p:ext uri="{BB962C8B-B14F-4D97-AF65-F5344CB8AC3E}">
        <p14:creationId xmlns="" xmlns:p14="http://schemas.microsoft.com/office/powerpoint/2010/main" val="1503664254"/>
      </p:ext>
    </p:extLst>
  </p:cSld>
  <p:clrMapOvr>
    <a:masterClrMapping/>
  </p:clrMapOvr>
  <p:transition spd="slow" advTm="4829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TM01859865[[fn=Kilter]]</Template>
  <TotalTime>204</TotalTime>
  <Words>26</Words>
  <Application>Microsoft Office PowerPoint</Application>
  <PresentationFormat>Ekran Gösterisi (4:3)</PresentationFormat>
  <Paragraphs>11</Paragraphs>
  <Slides>13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4" baseType="lpstr">
      <vt:lpstr>Kilter</vt:lpstr>
      <vt:lpstr>FIT FOR FUTURE</vt:lpstr>
      <vt:lpstr>Activities in School </vt:lpstr>
      <vt:lpstr>Slayt 3</vt:lpstr>
      <vt:lpstr>Slayt 4</vt:lpstr>
      <vt:lpstr>Slayt 5</vt:lpstr>
      <vt:lpstr>Ostrovity Vineyard</vt:lpstr>
      <vt:lpstr>Slayt 7</vt:lpstr>
      <vt:lpstr>Bâlea Lake</vt:lpstr>
      <vt:lpstr>Travel to Alba Lulia</vt:lpstr>
      <vt:lpstr>Slayt 10</vt:lpstr>
      <vt:lpstr>Mandala</vt:lpstr>
      <vt:lpstr>Slayt 12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FIT FOR FUTURE</dc:title>
  <dc:creator>sedef altıntaş</dc:creator>
  <cp:lastModifiedBy>pc</cp:lastModifiedBy>
  <cp:revision>21</cp:revision>
  <dcterms:created xsi:type="dcterms:W3CDTF">2019-10-07T17:17:36Z</dcterms:created>
  <dcterms:modified xsi:type="dcterms:W3CDTF">2019-12-06T19:31:29Z</dcterms:modified>
</cp:coreProperties>
</file>