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9933FF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Faceți clic pentru a edita stilul de subtitlu coordonator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678600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313927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545154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95468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487973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088242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218820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414914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939032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985293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82042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39E88-71EA-4F53-83AF-B178F412FB1D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5AAC7-4628-4D4F-BAED-D3247B3E47C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55704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sz="6600" dirty="0" err="1" smtClean="0">
                <a:solidFill>
                  <a:srgbClr val="00B050"/>
                </a:solidFill>
                <a:latin typeface="AR DELANEY" panose="02000000000000000000" pitchFamily="2" charset="0"/>
              </a:rPr>
              <a:t>My</a:t>
            </a:r>
            <a:r>
              <a:rPr lang="ro-RO" sz="6600" dirty="0" smtClean="0">
                <a:solidFill>
                  <a:srgbClr val="00B050"/>
                </a:solidFill>
                <a:latin typeface="AR DELANEY" panose="02000000000000000000" pitchFamily="2" charset="0"/>
              </a:rPr>
              <a:t> </a:t>
            </a:r>
            <a:r>
              <a:rPr lang="ro-RO" sz="6600" dirty="0" err="1" smtClean="0">
                <a:solidFill>
                  <a:srgbClr val="00B050"/>
                </a:solidFill>
                <a:latin typeface="AR DELANEY" panose="02000000000000000000" pitchFamily="2" charset="0"/>
              </a:rPr>
              <a:t>school</a:t>
            </a:r>
            <a:endParaRPr lang="ro-RO" sz="6600" dirty="0">
              <a:solidFill>
                <a:srgbClr val="00B050"/>
              </a:solidFill>
              <a:latin typeface="AR DELANEY" panose="02000000000000000000" pitchFamily="2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158240" y="4033112"/>
            <a:ext cx="9144000" cy="20019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Name</a:t>
            </a:r>
            <a:r>
              <a:rPr lang="ro-RO" dirty="0" smtClean="0"/>
              <a:t>:</a:t>
            </a:r>
            <a:r>
              <a:rPr lang="en-US" dirty="0" smtClean="0"/>
              <a:t> </a:t>
            </a:r>
            <a:r>
              <a:rPr lang="ro-RO" dirty="0" smtClean="0"/>
              <a:t>Alexandra Chi</a:t>
            </a:r>
            <a:r>
              <a:rPr lang="ro-RO" dirty="0" smtClean="0"/>
              <a:t>ț</a:t>
            </a:r>
            <a:r>
              <a:rPr lang="ro-RO" dirty="0" smtClean="0"/>
              <a:t>u</a:t>
            </a:r>
            <a:r>
              <a:rPr lang="en-US" dirty="0" smtClean="0"/>
              <a:t> &amp; </a:t>
            </a:r>
            <a:r>
              <a:rPr lang="ro-RO" dirty="0" smtClean="0"/>
              <a:t>Ramona </a:t>
            </a:r>
            <a:r>
              <a:rPr lang="ro-RO" dirty="0" smtClean="0"/>
              <a:t>Savu</a:t>
            </a:r>
          </a:p>
          <a:p>
            <a:r>
              <a:rPr lang="en-US" dirty="0" smtClean="0"/>
              <a:t>Grade: 7</a:t>
            </a:r>
          </a:p>
          <a:p>
            <a:r>
              <a:rPr lang="en-US" dirty="0" err="1" smtClean="0"/>
              <a:t>Dichiseni</a:t>
            </a:r>
            <a:r>
              <a:rPr lang="en-US" dirty="0" smtClean="0"/>
              <a:t> School</a:t>
            </a:r>
          </a:p>
          <a:p>
            <a:r>
              <a:rPr lang="en-US" dirty="0" smtClean="0"/>
              <a:t>C</a:t>
            </a:r>
            <a:r>
              <a:rPr lang="ro-RO" dirty="0" smtClean="0"/>
              <a:t>ălărași County</a:t>
            </a:r>
          </a:p>
          <a:p>
            <a:r>
              <a:rPr lang="ro-RO" dirty="0" smtClean="0"/>
              <a:t>Romania</a:t>
            </a:r>
            <a:endParaRPr lang="ro-RO" dirty="0"/>
          </a:p>
        </p:txBody>
      </p:sp>
      <p:pic>
        <p:nvPicPr>
          <p:cNvPr id="1026" name="Picture 2" descr="Imagine similarÄ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23" y="286246"/>
            <a:ext cx="3963201" cy="23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stema romani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2142" y="4480560"/>
            <a:ext cx="2449353" cy="2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383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54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Europe </a:t>
            </a:r>
            <a:r>
              <a:rPr lang="ro-RO" sz="5400" dirty="0" err="1" smtClean="0">
                <a:solidFill>
                  <a:srgbClr val="0070C0"/>
                </a:solidFill>
                <a:latin typeface="Algerian" panose="04020705040A02060702" pitchFamily="82" charset="0"/>
              </a:rPr>
              <a:t>day</a:t>
            </a:r>
            <a:endParaRPr lang="ro-RO" sz="5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xmlns="" val="631701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33FF"/>
                </a:solidFill>
              </a:rPr>
              <a:t>October </a:t>
            </a:r>
            <a:r>
              <a:rPr lang="en-US" dirty="0" smtClean="0">
                <a:solidFill>
                  <a:srgbClr val="9933FF"/>
                </a:solidFill>
              </a:rPr>
              <a:t>5</a:t>
            </a:r>
            <a:r>
              <a:rPr lang="ro-RO" dirty="0" smtClean="0">
                <a:solidFill>
                  <a:srgbClr val="9933FF"/>
                </a:solidFill>
              </a:rPr>
              <a:t>th</a:t>
            </a:r>
            <a:r>
              <a:rPr lang="en-US" dirty="0" smtClean="0">
                <a:solidFill>
                  <a:srgbClr val="9933FF"/>
                </a:solidFill>
              </a:rPr>
              <a:t>, </a:t>
            </a:r>
            <a:r>
              <a:rPr lang="en-US" dirty="0" smtClean="0">
                <a:solidFill>
                  <a:srgbClr val="9933FF"/>
                </a:solidFill>
              </a:rPr>
              <a:t>the day of </a:t>
            </a:r>
            <a:r>
              <a:rPr lang="ro-RO" dirty="0" smtClean="0">
                <a:solidFill>
                  <a:srgbClr val="9933FF"/>
                </a:solidFill>
              </a:rPr>
              <a:t>E</a:t>
            </a:r>
            <a:r>
              <a:rPr lang="en-US" dirty="0" err="1" smtClean="0">
                <a:solidFill>
                  <a:srgbClr val="9933FF"/>
                </a:solidFill>
              </a:rPr>
              <a:t>ducation</a:t>
            </a:r>
            <a:endParaRPr lang="ro-RO" dirty="0">
              <a:solidFill>
                <a:srgbClr val="9933FF"/>
              </a:solidFill>
            </a:endParaRPr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xmlns="" val="4292858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lmonte Snow" panose="02000400000000000000" pitchFamily="2" charset="0"/>
              </a:rPr>
              <a:t>F</a:t>
            </a:r>
            <a:r>
              <a:rPr lang="ro-RO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monte Snow" panose="02000400000000000000" pitchFamily="2" charset="0"/>
              </a:rPr>
              <a:t>or </a:t>
            </a:r>
            <a:r>
              <a:rPr lang="ro-RO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monte Snow" panose="02000400000000000000" pitchFamily="2" charset="0"/>
              </a:rPr>
              <a:t>Christmas, a lot of Carols!</a:t>
            </a:r>
            <a:endParaRPr lang="ro-RO" sz="5400" dirty="0">
              <a:solidFill>
                <a:schemeClr val="tx1">
                  <a:lumMod val="95000"/>
                  <a:lumOff val="5000"/>
                </a:schemeClr>
              </a:solidFill>
              <a:latin typeface="Almonte Snow" panose="02000400000000000000" pitchFamily="2" charset="0"/>
            </a:endParaRPr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148" y="1494845"/>
            <a:ext cx="7482177" cy="5057029"/>
          </a:xfrm>
        </p:spPr>
      </p:pic>
    </p:spTree>
    <p:extLst>
      <p:ext uri="{BB962C8B-B14F-4D97-AF65-F5344CB8AC3E}">
        <p14:creationId xmlns:p14="http://schemas.microsoft.com/office/powerpoint/2010/main" xmlns="" val="497008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here </a:t>
            </a:r>
            <a:r>
              <a:rPr lang="en-US" dirty="0" smtClean="0"/>
              <a:t>are some images from the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ro-RO" dirty="0" smtClean="0"/>
              <a:t>chool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ro-RO" dirty="0"/>
              <a:t>in </a:t>
            </a:r>
            <a:r>
              <a:rPr lang="ro-RO" dirty="0" smtClean="0"/>
              <a:t>Coslogeni</a:t>
            </a:r>
            <a:r>
              <a:rPr lang="en-US" dirty="0" smtClean="0"/>
              <a:t>, for primary cycle:</a:t>
            </a:r>
            <a:endParaRPr lang="ro-RO" dirty="0"/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374" y="1825625"/>
            <a:ext cx="4667416" cy="4351338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4066" y="1825625"/>
            <a:ext cx="4611757" cy="4351338"/>
          </a:xfrm>
        </p:spPr>
      </p:pic>
    </p:spTree>
    <p:extLst>
      <p:ext uri="{BB962C8B-B14F-4D97-AF65-F5344CB8AC3E}">
        <p14:creationId xmlns:p14="http://schemas.microsoft.com/office/powerpoint/2010/main" xmlns="" val="3758673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558" y="1773141"/>
            <a:ext cx="7776377" cy="4858247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73963"/>
            <a:ext cx="45272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o-RO" sz="4000" dirty="0" err="1">
                <a:latin typeface="Algerian" panose="04020705040A02060702" pitchFamily="82" charset="0"/>
              </a:rPr>
              <a:t>B</a:t>
            </a:r>
            <a:r>
              <a:rPr kumimoji="0" lang="ro-RO" altLang="ro-RO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eautiful</a:t>
            </a:r>
            <a:r>
              <a:rPr kumimoji="0" lang="ro-RO" altLang="ro-RO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kumimoji="0" lang="ro-RO" altLang="ro-RO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class</a:t>
            </a:r>
            <a:endParaRPr kumimoji="0" lang="ro-RO" altLang="ro-R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964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1026" name="Picture 2" descr="Imagine similarÄ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235" y="705394"/>
            <a:ext cx="5486399" cy="548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05249" y="484014"/>
            <a:ext cx="3932237" cy="1600200"/>
          </a:xfrm>
        </p:spPr>
        <p:txBody>
          <a:bodyPr>
            <a:normAutofit/>
          </a:bodyPr>
          <a:lstStyle/>
          <a:p>
            <a:r>
              <a:rPr lang="ro-RO" sz="4800" dirty="0" err="1" smtClean="0">
                <a:solidFill>
                  <a:srgbClr val="0000FF"/>
                </a:solidFill>
                <a:latin typeface="AR BLANCA" panose="02000000000000000000" pitchFamily="2" charset="0"/>
              </a:rPr>
              <a:t>School</a:t>
            </a:r>
            <a:endParaRPr lang="ro-RO" sz="4800" dirty="0">
              <a:solidFill>
                <a:srgbClr val="0000FF"/>
              </a:solidFill>
              <a:latin typeface="AR BLANCA" panose="02000000000000000000" pitchFamily="2" charset="0"/>
            </a:endParaRPr>
          </a:p>
        </p:txBody>
      </p:sp>
      <p:pic>
        <p:nvPicPr>
          <p:cNvPr id="5" name="Substituent i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84214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dirty="0"/>
              <a:t>That's what the </a:t>
            </a:r>
            <a:r>
              <a:rPr lang="en-US" sz="2400" dirty="0" err="1"/>
              <a:t>Dichiseni</a:t>
            </a:r>
            <a:r>
              <a:rPr lang="en-US" sz="2400" dirty="0"/>
              <a:t> school looks like. It is great, </a:t>
            </a:r>
            <a:r>
              <a:rPr lang="en-US" sz="2400" dirty="0" smtClean="0"/>
              <a:t>beautiful</a:t>
            </a:r>
            <a:r>
              <a:rPr lang="ro-RO" sz="2400" dirty="0" smtClean="0"/>
              <a:t> and welcoming. </a:t>
            </a:r>
            <a:endParaRPr lang="ro-RO" sz="2400" dirty="0" smtClean="0"/>
          </a:p>
          <a:p>
            <a:r>
              <a:rPr lang="ro-RO" sz="2400" dirty="0" smtClean="0"/>
              <a:t>It i</a:t>
            </a:r>
            <a:r>
              <a:rPr lang="en-US" sz="2400" dirty="0" smtClean="0"/>
              <a:t>s </a:t>
            </a:r>
            <a:r>
              <a:rPr lang="en-US" sz="2400" dirty="0"/>
              <a:t>amazing </a:t>
            </a:r>
            <a:r>
              <a:rPr lang="en-US" sz="2400" dirty="0" smtClean="0"/>
              <a:t>and</a:t>
            </a:r>
            <a:r>
              <a:rPr lang="ro-RO" sz="2400" dirty="0" smtClean="0"/>
              <a:t> it</a:t>
            </a:r>
            <a:r>
              <a:rPr lang="en-US" sz="2400" dirty="0" smtClean="0"/>
              <a:t> </a:t>
            </a:r>
            <a:r>
              <a:rPr lang="en-US" sz="2400" dirty="0"/>
              <a:t>has some very good and </a:t>
            </a:r>
            <a:r>
              <a:rPr lang="ro-RO" sz="2400" dirty="0" smtClean="0"/>
              <a:t>hard-working</a:t>
            </a:r>
            <a:r>
              <a:rPr lang="en-US" sz="2400" dirty="0" smtClean="0"/>
              <a:t> </a:t>
            </a:r>
            <a:r>
              <a:rPr lang="en-US" sz="2400" dirty="0" smtClean="0"/>
              <a:t>students .</a:t>
            </a:r>
            <a:endParaRPr lang="ro-RO" sz="2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39788" y="23418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Dreptunghi 9"/>
          <p:cNvSpPr/>
          <p:nvPr/>
        </p:nvSpPr>
        <p:spPr>
          <a:xfrm>
            <a:off x="826725" y="4299055"/>
            <a:ext cx="3867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altLang="ro-RO" sz="2000" dirty="0">
                <a:solidFill>
                  <a:srgbClr val="212121"/>
                </a:solidFill>
                <a:latin typeface="inherit"/>
              </a:rPr>
              <a:t>The courtyard of the school is very large and decorated very nicely with benches, </a:t>
            </a:r>
            <a:r>
              <a:rPr lang="ro-RO" altLang="ro-RO" sz="2000" dirty="0" smtClean="0">
                <a:solidFill>
                  <a:srgbClr val="212121"/>
                </a:solidFill>
                <a:latin typeface="inherit"/>
              </a:rPr>
              <a:t>trees </a:t>
            </a:r>
            <a:r>
              <a:rPr lang="ro-RO" altLang="ro-RO" sz="2000" dirty="0" smtClean="0">
                <a:solidFill>
                  <a:srgbClr val="212121"/>
                </a:solidFill>
                <a:latin typeface="inherit"/>
              </a:rPr>
              <a:t>and </a:t>
            </a:r>
            <a:r>
              <a:rPr lang="ro-RO" altLang="ro-RO" sz="2000" dirty="0" smtClean="0">
                <a:solidFill>
                  <a:srgbClr val="212121"/>
                </a:solidFill>
                <a:latin typeface="inherit"/>
              </a:rPr>
              <a:t>lawn. 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xmlns="" val="186180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o</a:t>
            </a: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5181600" cy="4253706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4253706"/>
          </a:xfrm>
        </p:spPr>
      </p:pic>
    </p:spTree>
    <p:extLst>
      <p:ext uri="{BB962C8B-B14F-4D97-AF65-F5344CB8AC3E}">
        <p14:creationId xmlns:p14="http://schemas.microsoft.com/office/powerpoint/2010/main" xmlns="" val="1703705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/>
              <a:t>classes are very </a:t>
            </a:r>
            <a:r>
              <a:rPr lang="en-US" dirty="0" smtClean="0"/>
              <a:t>beautiful</a:t>
            </a:r>
            <a:r>
              <a:rPr lang="ro-RO" dirty="0" smtClean="0"/>
              <a:t>.  </a:t>
            </a:r>
            <a:endParaRPr lang="ro-RO" dirty="0"/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1561157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ro-RO" dirty="0" smtClean="0"/>
              <a:t>Our school it isn</a:t>
            </a:r>
            <a:r>
              <a:rPr lang="en-US" dirty="0" smtClean="0"/>
              <a:t>’t a place where teachers and students are meeting. Actually, it is a place where we are learning about many things, it is an intersection in </a:t>
            </a:r>
            <a:r>
              <a:rPr lang="en-US" dirty="0" smtClean="0"/>
              <a:t>life which </a:t>
            </a:r>
            <a:r>
              <a:rPr lang="en-US" dirty="0" smtClean="0"/>
              <a:t> </a:t>
            </a:r>
            <a:r>
              <a:rPr lang="en-US" dirty="0" smtClean="0"/>
              <a:t>allows </a:t>
            </a:r>
            <a:r>
              <a:rPr lang="en-US" dirty="0" smtClean="0"/>
              <a:t>us </a:t>
            </a:r>
            <a:r>
              <a:rPr lang="en-US" dirty="0" smtClean="0"/>
              <a:t>to take it, depending on </a:t>
            </a:r>
            <a:r>
              <a:rPr lang="en-US" dirty="0" smtClean="0"/>
              <a:t>our </a:t>
            </a:r>
            <a:r>
              <a:rPr lang="en-US" dirty="0" smtClean="0"/>
              <a:t>interests or </a:t>
            </a:r>
            <a:r>
              <a:rPr lang="en-US" dirty="0" smtClean="0"/>
              <a:t>skills, </a:t>
            </a:r>
            <a:r>
              <a:rPr lang="en-US" dirty="0" smtClean="0"/>
              <a:t>on one of the roads that open up to </a:t>
            </a:r>
            <a:r>
              <a:rPr lang="en-US" dirty="0" smtClean="0"/>
              <a:t>us.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Here, we are doing not only formal classes, we are doing a lot of extracurricular activities when we have a lot of fun.</a:t>
            </a:r>
          </a:p>
          <a:p>
            <a:pPr algn="ctr">
              <a:buNone/>
            </a:pPr>
            <a:r>
              <a:rPr lang="en-US" dirty="0" smtClean="0"/>
              <a:t>Take a look!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dirty="0" err="1" smtClean="0">
                <a:solidFill>
                  <a:srgbClr val="002060"/>
                </a:solidFill>
                <a:latin typeface="AR CARTER" panose="02000000000000000000" pitchFamily="2" charset="0"/>
              </a:rPr>
              <a:t>Run</a:t>
            </a:r>
            <a:r>
              <a:rPr lang="ro-RO" sz="60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ro-RO" sz="6000" dirty="0" err="1" smtClean="0">
                <a:solidFill>
                  <a:srgbClr val="002060"/>
                </a:solidFill>
                <a:latin typeface="AR CARTER" panose="02000000000000000000" pitchFamily="2" charset="0"/>
              </a:rPr>
              <a:t>and</a:t>
            </a:r>
            <a:r>
              <a:rPr lang="ro-RO" sz="60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 </a:t>
            </a:r>
            <a:r>
              <a:rPr lang="ro-RO" sz="6000" dirty="0" err="1" smtClean="0">
                <a:solidFill>
                  <a:srgbClr val="002060"/>
                </a:solidFill>
                <a:latin typeface="AR CARTER" panose="02000000000000000000" pitchFamily="2" charset="0"/>
              </a:rPr>
              <a:t>Read</a:t>
            </a:r>
            <a:r>
              <a:rPr lang="ro-RO" sz="6000" dirty="0" smtClean="0">
                <a:solidFill>
                  <a:srgbClr val="002060"/>
                </a:solidFill>
                <a:latin typeface="AR CARTER" panose="02000000000000000000" pitchFamily="2" charset="0"/>
              </a:rPr>
              <a:t>!</a:t>
            </a:r>
            <a:endParaRPr lang="ro-RO" sz="6000" dirty="0">
              <a:solidFill>
                <a:srgbClr val="002060"/>
              </a:solidFill>
              <a:latin typeface="AR CARTER" panose="02000000000000000000" pitchFamily="2" charset="0"/>
            </a:endParaRPr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563" y="1486894"/>
            <a:ext cx="4842006" cy="4713924"/>
          </a:xfr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2646" y="1089330"/>
            <a:ext cx="6082749" cy="51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653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600" dirty="0" err="1">
                <a:solidFill>
                  <a:srgbClr val="00B0F0"/>
                </a:solidFill>
                <a:latin typeface="AR CENA" panose="02000000000000000000" pitchFamily="2" charset="0"/>
              </a:rPr>
              <a:t>T</a:t>
            </a:r>
            <a:r>
              <a:rPr lang="ro-RO" sz="6600" dirty="0" err="1" smtClean="0">
                <a:solidFill>
                  <a:srgbClr val="00B0F0"/>
                </a:solidFill>
                <a:latin typeface="AR CENA" panose="02000000000000000000" pitchFamily="2" charset="0"/>
              </a:rPr>
              <a:t>heatre</a:t>
            </a:r>
            <a:endParaRPr lang="ro-RO" sz="6600" dirty="0">
              <a:solidFill>
                <a:srgbClr val="00B0F0"/>
              </a:solidFill>
              <a:latin typeface="AR CENA" panose="02000000000000000000" pitchFamily="2" charset="0"/>
            </a:endParaRPr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592" y="2142117"/>
            <a:ext cx="4635610" cy="4344290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969" y="2142117"/>
            <a:ext cx="4476584" cy="4351338"/>
          </a:xfrm>
        </p:spPr>
      </p:pic>
    </p:spTree>
    <p:extLst>
      <p:ext uri="{BB962C8B-B14F-4D97-AF65-F5344CB8AC3E}">
        <p14:creationId xmlns:p14="http://schemas.microsoft.com/office/powerpoint/2010/main" xmlns="" val="3437304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16781" y="357174"/>
            <a:ext cx="10515600" cy="1325563"/>
          </a:xfrm>
        </p:spPr>
        <p:txBody>
          <a:bodyPr>
            <a:normAutofit/>
          </a:bodyPr>
          <a:lstStyle/>
          <a:p>
            <a:r>
              <a:rPr lang="ro-RO" sz="5400" dirty="0" err="1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Games</a:t>
            </a:r>
            <a:r>
              <a:rPr lang="ro-RO" sz="5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 of </a:t>
            </a:r>
            <a:r>
              <a:rPr lang="ro-RO" sz="5400" dirty="0" err="1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autumn</a:t>
            </a:r>
            <a:endParaRPr lang="ro-RO" sz="54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511" y="1913088"/>
            <a:ext cx="6559826" cy="4559273"/>
          </a:xfrm>
        </p:spPr>
      </p:pic>
    </p:spTree>
    <p:extLst>
      <p:ext uri="{BB962C8B-B14F-4D97-AF65-F5344CB8AC3E}">
        <p14:creationId xmlns:p14="http://schemas.microsoft.com/office/powerpoint/2010/main" xmlns="" val="425463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800" dirty="0">
                <a:solidFill>
                  <a:srgbClr val="990099"/>
                </a:solidFill>
                <a:latin typeface="Berlin Sans FB Demi" panose="020E0802020502020306" pitchFamily="34" charset="0"/>
              </a:rPr>
              <a:t>T</a:t>
            </a:r>
            <a:r>
              <a:rPr lang="ro-RO" sz="4800" dirty="0" smtClean="0">
                <a:solidFill>
                  <a:srgbClr val="990099"/>
                </a:solidFill>
                <a:latin typeface="Berlin Sans FB Demi" panose="020E0802020502020306" pitchFamily="34" charset="0"/>
              </a:rPr>
              <a:t>he day of </a:t>
            </a:r>
            <a:r>
              <a:rPr lang="ro-RO" sz="4800" dirty="0" smtClean="0">
                <a:solidFill>
                  <a:srgbClr val="990099"/>
                </a:solidFill>
                <a:latin typeface="Berlin Sans FB Demi" panose="020E0802020502020306" pitchFamily="34" charset="0"/>
              </a:rPr>
              <a:t>becoming Green!</a:t>
            </a:r>
            <a:endParaRPr lang="ro-RO" sz="4800" dirty="0">
              <a:solidFill>
                <a:srgbClr val="990099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Substituent conținut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7540" y="1825625"/>
            <a:ext cx="4830920" cy="4351338"/>
          </a:xfrm>
        </p:spPr>
      </p:pic>
    </p:spTree>
    <p:extLst>
      <p:ext uri="{BB962C8B-B14F-4D97-AF65-F5344CB8AC3E}">
        <p14:creationId xmlns:p14="http://schemas.microsoft.com/office/powerpoint/2010/main" xmlns="" val="1688665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50" advClick="0" advTm="5000">
        <p15:prstTrans prst="curtains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135</Words>
  <Application>Microsoft Office PowerPoint</Application>
  <PresentationFormat>Custom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Temă Office</vt:lpstr>
      <vt:lpstr>My school</vt:lpstr>
      <vt:lpstr>School</vt:lpstr>
      <vt:lpstr>o</vt:lpstr>
      <vt:lpstr>All classes are very beautiful.  </vt:lpstr>
      <vt:lpstr>Slide 5</vt:lpstr>
      <vt:lpstr>Run and Read!</vt:lpstr>
      <vt:lpstr>Theatre</vt:lpstr>
      <vt:lpstr>Games of autumn</vt:lpstr>
      <vt:lpstr>The day of becoming Green!</vt:lpstr>
      <vt:lpstr>Europe day</vt:lpstr>
      <vt:lpstr>October 5th, the day of Education</vt:lpstr>
      <vt:lpstr>For Christmas, a lot of Carols!</vt:lpstr>
      <vt:lpstr>And here are some images from the 2nd school, in Coslogeni, for primary cycle:</vt:lpstr>
      <vt:lpstr>Beautiful class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User</dc:creator>
  <cp:lastModifiedBy>Windows User</cp:lastModifiedBy>
  <cp:revision>29</cp:revision>
  <dcterms:created xsi:type="dcterms:W3CDTF">2018-09-26T10:19:58Z</dcterms:created>
  <dcterms:modified xsi:type="dcterms:W3CDTF">2018-10-04T17:38:20Z</dcterms:modified>
</cp:coreProperties>
</file>