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FC79-3BF5-4210-95D6-CAA348EF8AC2}" type="datetimeFigureOut">
              <a:rPr lang="tr-TR" smtClean="0"/>
              <a:t>05.12.2019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5315-22F8-470D-A00A-21C3F936E7D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FC79-3BF5-4210-95D6-CAA348EF8AC2}" type="datetimeFigureOut">
              <a:rPr lang="tr-TR" smtClean="0"/>
              <a:t>05.12.2019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5315-22F8-470D-A00A-21C3F936E7D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FC79-3BF5-4210-95D6-CAA348EF8AC2}" type="datetimeFigureOut">
              <a:rPr lang="tr-TR" smtClean="0"/>
              <a:t>05.12.2019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5315-22F8-470D-A00A-21C3F936E7D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FC79-3BF5-4210-95D6-CAA348EF8AC2}" type="datetimeFigureOut">
              <a:rPr lang="tr-TR" smtClean="0"/>
              <a:t>05.12.2019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5315-22F8-470D-A00A-21C3F936E7D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FC79-3BF5-4210-95D6-CAA348EF8AC2}" type="datetimeFigureOut">
              <a:rPr lang="tr-TR" smtClean="0"/>
              <a:t>05.12.2019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5315-22F8-470D-A00A-21C3F936E7D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FC79-3BF5-4210-95D6-CAA348EF8AC2}" type="datetimeFigureOut">
              <a:rPr lang="tr-TR" smtClean="0"/>
              <a:t>05.12.2019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5315-22F8-470D-A00A-21C3F936E7D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FC79-3BF5-4210-95D6-CAA348EF8AC2}" type="datetimeFigureOut">
              <a:rPr lang="tr-TR" smtClean="0"/>
              <a:t>05.12.2019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5315-22F8-470D-A00A-21C3F936E7D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FC79-3BF5-4210-95D6-CAA348EF8AC2}" type="datetimeFigureOut">
              <a:rPr lang="tr-TR" smtClean="0"/>
              <a:t>05.12.2019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5315-22F8-470D-A00A-21C3F936E7D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FC79-3BF5-4210-95D6-CAA348EF8AC2}" type="datetimeFigureOut">
              <a:rPr lang="tr-TR" smtClean="0"/>
              <a:t>05.12.2019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5315-22F8-470D-A00A-21C3F936E7D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FC79-3BF5-4210-95D6-CAA348EF8AC2}" type="datetimeFigureOut">
              <a:rPr lang="tr-TR" smtClean="0"/>
              <a:t>05.12.2019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5315-22F8-470D-A00A-21C3F936E7D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FC79-3BF5-4210-95D6-CAA348EF8AC2}" type="datetimeFigureOut">
              <a:rPr lang="tr-TR" smtClean="0"/>
              <a:t>05.12.2019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5315-22F8-470D-A00A-21C3F936E7D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CFC79-3BF5-4210-95D6-CAA348EF8AC2}" type="datetimeFigureOut">
              <a:rPr lang="tr-TR" smtClean="0"/>
              <a:t>05.12.2019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35315-22F8-470D-A00A-21C3F936E7D3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ERASMUS+ FİT FOR FUTURE İTALY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85720" y="5000636"/>
            <a:ext cx="5715040" cy="714380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ZAĞNOSPAŞA SECONDARY SCHOOL</a:t>
            </a:r>
          </a:p>
          <a:p>
            <a:r>
              <a:rPr lang="tr-TR" dirty="0" smtClean="0"/>
              <a:t>ELVAN KARA</a:t>
            </a:r>
          </a:p>
          <a:p>
            <a:endParaRPr lang="tr-TR" dirty="0"/>
          </a:p>
        </p:txBody>
      </p:sp>
      <p:pic>
        <p:nvPicPr>
          <p:cNvPr id="11266" name="Picture 2" descr="ERASMUS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5476892" cy="3080752"/>
          </a:xfrm>
          <a:prstGeom prst="rect">
            <a:avLst/>
          </a:prstGeom>
          <a:noFill/>
        </p:spPr>
      </p:pic>
      <p:pic>
        <p:nvPicPr>
          <p:cNvPr id="11268" name="Picture 4" descr="İTALYA BAYRAĞI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143116"/>
            <a:ext cx="2286016" cy="162482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FOURTH DAYS WE WENT TO COLOSSEO</a:t>
            </a:r>
            <a:endParaRPr lang="tr-TR" dirty="0"/>
          </a:p>
        </p:txBody>
      </p:sp>
      <p:pic>
        <p:nvPicPr>
          <p:cNvPr id="22531" name="Picture 3" descr="C:\Users\MEHMET\Desktop\Yeni klasör (4)\IMG-20191205-WA00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1428736"/>
            <a:ext cx="4445031" cy="2571768"/>
          </a:xfrm>
          <a:prstGeom prst="rect">
            <a:avLst/>
          </a:prstGeom>
          <a:noFill/>
        </p:spPr>
      </p:pic>
      <p:pic>
        <p:nvPicPr>
          <p:cNvPr id="22532" name="Picture 4" descr="C:\Users\MEHMET\Desktop\Yeni klasör (4)\IMG-20191205-WA00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643182"/>
            <a:ext cx="3500462" cy="39155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MEHMET\Desktop\Yeni klasör (4)\IMG-20191205-WA0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643050"/>
            <a:ext cx="3929091" cy="3214710"/>
          </a:xfrm>
          <a:prstGeom prst="rect">
            <a:avLst/>
          </a:prstGeom>
          <a:noFill/>
        </p:spPr>
      </p:pic>
      <p:pic>
        <p:nvPicPr>
          <p:cNvPr id="23556" name="Picture 4" descr="C:\Users\MEHMET\Desktop\Yeni klasör (4)\IMG-20191205-WA00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357562"/>
            <a:ext cx="4643438" cy="2772687"/>
          </a:xfrm>
          <a:prstGeom prst="rect">
            <a:avLst/>
          </a:prstGeom>
          <a:noFill/>
        </p:spPr>
      </p:pic>
      <p:pic>
        <p:nvPicPr>
          <p:cNvPr id="23557" name="Picture 5" descr="C:\Users\MEHMET\Desktop\Yeni klasör (4)\IMG-20191205-WA00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85728"/>
            <a:ext cx="4500594" cy="285748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FIFTH DAY </a:t>
            </a:r>
            <a:r>
              <a:rPr lang="it-IT" dirty="0" smtClean="0"/>
              <a:t>We went to LA DIOCESI DI ALBANO</a:t>
            </a:r>
            <a:endParaRPr lang="tr-TR" dirty="0"/>
          </a:p>
        </p:txBody>
      </p:sp>
      <p:pic>
        <p:nvPicPr>
          <p:cNvPr id="24578" name="Picture 2" descr="C:\Users\MEHMET\Desktop\Yeni klasör (4)\IMG-20191205-WA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3539712" cy="4719616"/>
          </a:xfrm>
          <a:prstGeom prst="rect">
            <a:avLst/>
          </a:prstGeom>
          <a:noFill/>
        </p:spPr>
      </p:pic>
      <p:pic>
        <p:nvPicPr>
          <p:cNvPr id="24579" name="Picture 3" descr="C:\Users\MEHMET\Desktop\Yeni klasör (4)\IMG-20191205-WA0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714488"/>
            <a:ext cx="3482603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WE WENT TO COMUNR DI ALBANO CISTERNONI</a:t>
            </a:r>
            <a:endParaRPr lang="tr-TR" dirty="0"/>
          </a:p>
        </p:txBody>
      </p:sp>
      <p:pic>
        <p:nvPicPr>
          <p:cNvPr id="26626" name="Picture 2" descr="C:\Users\MEHMET\Desktop\Yeni klasör (4)\IMG-20191205-WA0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57430"/>
            <a:ext cx="4064027" cy="2428892"/>
          </a:xfrm>
          <a:prstGeom prst="rect">
            <a:avLst/>
          </a:prstGeom>
          <a:noFill/>
        </p:spPr>
      </p:pic>
      <p:pic>
        <p:nvPicPr>
          <p:cNvPr id="26627" name="Picture 3" descr="C:\Users\MEHMET\Desktop\Yeni klasör (4)\IMG-20191205-WA0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14488"/>
            <a:ext cx="3546863" cy="47291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SİXTH DAY WE VİSİTED ROMA</a:t>
            </a:r>
            <a:endParaRPr lang="tr-TR" dirty="0"/>
          </a:p>
        </p:txBody>
      </p:sp>
      <p:pic>
        <p:nvPicPr>
          <p:cNvPr id="27650" name="Picture 2" descr="C:\Users\MEHMET\Desktop\Yeni klasör (4)\IMG-20191205-WA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3000396" cy="4000528"/>
          </a:xfrm>
          <a:prstGeom prst="rect">
            <a:avLst/>
          </a:prstGeom>
          <a:noFill/>
        </p:spPr>
      </p:pic>
      <p:pic>
        <p:nvPicPr>
          <p:cNvPr id="27651" name="Picture 3" descr="C:\Users\MEHMET\Desktop\Yeni klasör (4)\IMG-20191205-WA0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143248"/>
            <a:ext cx="4465662" cy="334924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DID GO TO THE RESTAURANT FOR DINNER</a:t>
            </a:r>
            <a:endParaRPr lang="tr-TR" dirty="0"/>
          </a:p>
        </p:txBody>
      </p:sp>
      <p:pic>
        <p:nvPicPr>
          <p:cNvPr id="28674" name="Picture 2" descr="C:\Users\MEHMET\Desktop\Yeni klasör (4)\IMG-20191205-WA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00372"/>
            <a:ext cx="3810026" cy="2857520"/>
          </a:xfrm>
          <a:prstGeom prst="rect">
            <a:avLst/>
          </a:prstGeom>
          <a:noFill/>
        </p:spPr>
      </p:pic>
      <p:pic>
        <p:nvPicPr>
          <p:cNvPr id="28675" name="Picture 3" descr="C:\Users\MEHMET\Desktop\Yeni klasör (4)\IMG-20191205-WA0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500174"/>
            <a:ext cx="3524274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MEHMET\Desktop\Yeni klasör (4)\IMG-20191205-WA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3053975" cy="3786214"/>
          </a:xfrm>
          <a:prstGeom prst="rect">
            <a:avLst/>
          </a:prstGeom>
          <a:noFill/>
        </p:spPr>
      </p:pic>
      <p:pic>
        <p:nvPicPr>
          <p:cNvPr id="29699" name="Picture 3" descr="C:\Users\MEHMET\Desktop\Yeni klasör (4)\IMG-20191205-WA0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42852"/>
            <a:ext cx="3571900" cy="3571900"/>
          </a:xfrm>
          <a:prstGeom prst="rect">
            <a:avLst/>
          </a:prstGeom>
          <a:noFill/>
        </p:spPr>
      </p:pic>
      <p:pic>
        <p:nvPicPr>
          <p:cNvPr id="29700" name="Picture 4" descr="C:\Users\MEHMET\Desktop\Yeni klasör (4)\IMG-20191205-WA0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071942"/>
            <a:ext cx="3467071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2910" y="2357430"/>
            <a:ext cx="8229600" cy="1143000"/>
          </a:xfrm>
        </p:spPr>
        <p:txBody>
          <a:bodyPr/>
          <a:lstStyle/>
          <a:p>
            <a:r>
              <a:rPr lang="en-US" dirty="0" smtClean="0"/>
              <a:t>THANK YOU FOR LISTENING TO ME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  <a:r>
              <a:rPr lang="tr-TR" dirty="0" smtClean="0"/>
              <a:t>FIRST DAY WE VISITED SCHOOLS</a:t>
            </a:r>
            <a:endParaRPr lang="tr-TR" dirty="0"/>
          </a:p>
        </p:txBody>
      </p:sp>
      <p:pic>
        <p:nvPicPr>
          <p:cNvPr id="14338" name="Picture 2" descr="C:\Users\MEHMET\Desktop\Yeni klasör (4)\IMG-20191205-WA0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4095779" cy="2428892"/>
          </a:xfrm>
          <a:prstGeom prst="rect">
            <a:avLst/>
          </a:prstGeom>
          <a:noFill/>
        </p:spPr>
      </p:pic>
      <p:pic>
        <p:nvPicPr>
          <p:cNvPr id="14339" name="Picture 3" descr="C:\Users\MEHMET\Desktop\Yeni klasör (4)\IMG-20191205-WA0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85926"/>
            <a:ext cx="3286148" cy="2428893"/>
          </a:xfrm>
          <a:prstGeom prst="rect">
            <a:avLst/>
          </a:prstGeom>
          <a:noFill/>
        </p:spPr>
      </p:pic>
      <p:pic>
        <p:nvPicPr>
          <p:cNvPr id="14340" name="Picture 4" descr="C:\Users\MEHMET\Desktop\Yeni klasör (4)\IMG-20191205-WA00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286256"/>
            <a:ext cx="2857520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EHMET\Desktop\Yeni klasör (4)\IMG-20191205-WA0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3857652" cy="2428892"/>
          </a:xfrm>
          <a:prstGeom prst="rect">
            <a:avLst/>
          </a:prstGeom>
          <a:noFill/>
        </p:spPr>
      </p:pic>
      <p:pic>
        <p:nvPicPr>
          <p:cNvPr id="15363" name="Picture 3" descr="C:\Users\MEHMET\Desktop\Yeni klasör (4)\IMG-20191205-WA0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14356"/>
            <a:ext cx="3827694" cy="2357454"/>
          </a:xfrm>
          <a:prstGeom prst="rect">
            <a:avLst/>
          </a:prstGeom>
          <a:noFill/>
        </p:spPr>
      </p:pic>
      <p:pic>
        <p:nvPicPr>
          <p:cNvPr id="15364" name="Picture 4" descr="C:\Users\MEHMET\Desktop\Yeni klasör (4)\IMG-20191205-WA0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714752"/>
            <a:ext cx="3714776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65416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SECOND </a:t>
            </a:r>
            <a:r>
              <a:rPr lang="en-US" dirty="0" smtClean="0"/>
              <a:t>DAY WE went to ITALIAN FAMILIES</a:t>
            </a:r>
            <a:r>
              <a:rPr lang="tr-TR" dirty="0" smtClean="0"/>
              <a:t>.</a:t>
            </a:r>
            <a:r>
              <a:rPr lang="en-US" dirty="0" smtClean="0"/>
              <a:t> FAMILY AND VILLE </a:t>
            </a:r>
            <a:r>
              <a:rPr lang="tr-TR" dirty="0" smtClean="0"/>
              <a:t>PONTIFICIE </a:t>
            </a:r>
            <a:r>
              <a:rPr lang="en-US" dirty="0" smtClean="0"/>
              <a:t>went to.</a:t>
            </a:r>
            <a:endParaRPr lang="tr-TR" dirty="0"/>
          </a:p>
        </p:txBody>
      </p:sp>
      <p:pic>
        <p:nvPicPr>
          <p:cNvPr id="16386" name="Picture 2" descr="C:\Users\MEHMET\Desktop\Yeni klasör (4)\IMG-20191205-WA00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929066"/>
            <a:ext cx="3810027" cy="2643206"/>
          </a:xfrm>
          <a:prstGeom prst="rect">
            <a:avLst/>
          </a:prstGeom>
          <a:noFill/>
        </p:spPr>
      </p:pic>
      <p:pic>
        <p:nvPicPr>
          <p:cNvPr id="16387" name="Picture 3" descr="C:\Users\MEHMET\Desktop\Yeni klasör (4)\IMG-20191205-WA00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928802"/>
            <a:ext cx="3357586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PAPA’S BEDROOM</a:t>
            </a:r>
            <a:endParaRPr lang="tr-TR" dirty="0"/>
          </a:p>
        </p:txBody>
      </p:sp>
      <p:pic>
        <p:nvPicPr>
          <p:cNvPr id="17410" name="Picture 2" descr="C:\Users\MEHMET\Desktop\Yeni klasör (4)\IMG-20191205-WA0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571612"/>
            <a:ext cx="2571768" cy="2755568"/>
          </a:xfrm>
          <a:prstGeom prst="rect">
            <a:avLst/>
          </a:prstGeom>
          <a:noFill/>
        </p:spPr>
      </p:pic>
      <p:pic>
        <p:nvPicPr>
          <p:cNvPr id="17411" name="Picture 3" descr="C:\Users\MEHMET\Desktop\Yeni klasör (4)\IMG-20191205-WA0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071810"/>
            <a:ext cx="2090722" cy="2786082"/>
          </a:xfrm>
          <a:prstGeom prst="rect">
            <a:avLst/>
          </a:prstGeom>
          <a:noFill/>
        </p:spPr>
      </p:pic>
      <p:pic>
        <p:nvPicPr>
          <p:cNvPr id="17412" name="Picture 4" descr="C:\Users\MEHMET\Desktop\Yeni klasör (4)\IMG-20191205-WA00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928802"/>
            <a:ext cx="2928958" cy="4127529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PAPA’S GARDEN</a:t>
            </a:r>
            <a:endParaRPr lang="tr-TR" dirty="0"/>
          </a:p>
        </p:txBody>
      </p:sp>
      <p:pic>
        <p:nvPicPr>
          <p:cNvPr id="18434" name="Picture 2" descr="C:\Users\MEHMET\Desktop\Yeni klasör (4)\IMG-20191205-WA00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3071834" cy="4214842"/>
          </a:xfrm>
          <a:prstGeom prst="rect">
            <a:avLst/>
          </a:prstGeom>
          <a:noFill/>
        </p:spPr>
      </p:pic>
      <p:pic>
        <p:nvPicPr>
          <p:cNvPr id="18435" name="Picture 3" descr="C:\Users\MEHMET\Desktop\Yeni klasör (4)\IMG-20191205-WA00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428868"/>
            <a:ext cx="2500330" cy="4214842"/>
          </a:xfrm>
          <a:prstGeom prst="rect">
            <a:avLst/>
          </a:prstGeom>
          <a:noFill/>
        </p:spPr>
      </p:pic>
      <p:pic>
        <p:nvPicPr>
          <p:cNvPr id="18437" name="Picture 5" descr="C:\Users\MEHMET\Desktop\Yeni klasör (4)\IMG-20191205-WA00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428868"/>
            <a:ext cx="2643206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MEHMET\Desktop\Yeni klasör (4)\IMG-20191205-WA0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5000659" cy="3139303"/>
          </a:xfrm>
          <a:prstGeom prst="rect">
            <a:avLst/>
          </a:prstGeom>
          <a:noFill/>
        </p:spPr>
      </p:pic>
      <p:pic>
        <p:nvPicPr>
          <p:cNvPr id="19459" name="Picture 3" descr="C:\Users\MEHMET\Desktop\Yeni klasör (4)\IMG-20191205-WA00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28604"/>
            <a:ext cx="3254867" cy="578643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THIRD DAY </a:t>
            </a:r>
            <a:r>
              <a:rPr lang="en-US" dirty="0" smtClean="0"/>
              <a:t>WE WENT TO THE MUSEUM</a:t>
            </a:r>
            <a:endParaRPr lang="tr-TR" dirty="0"/>
          </a:p>
        </p:txBody>
      </p:sp>
      <p:pic>
        <p:nvPicPr>
          <p:cNvPr id="20483" name="Picture 3" descr="C:\Users\MEHMET\Desktop\Yeni klasör (4)\IMG-20191205-WA00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715008" y="1285860"/>
            <a:ext cx="3214710" cy="5072122"/>
          </a:xfrm>
          <a:prstGeom prst="rect">
            <a:avLst/>
          </a:prstGeom>
          <a:noFill/>
        </p:spPr>
      </p:pic>
      <p:pic>
        <p:nvPicPr>
          <p:cNvPr id="20484" name="Picture 4" descr="C:\Users\MEHMET\Desktop\Yeni klasör (4)\IMG-20191205-WA00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571612"/>
            <a:ext cx="2161870" cy="3857652"/>
          </a:xfrm>
          <a:prstGeom prst="rect">
            <a:avLst/>
          </a:prstGeom>
          <a:noFill/>
        </p:spPr>
      </p:pic>
      <p:pic>
        <p:nvPicPr>
          <p:cNvPr id="20485" name="Picture 5" descr="C:\Users\MEHMET\Desktop\Yeni klasör (4)\IMG-20191205-WA00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714488"/>
            <a:ext cx="2363684" cy="385285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WENT TO THE CHURCH</a:t>
            </a:r>
            <a:endParaRPr lang="tr-TR" dirty="0"/>
          </a:p>
        </p:txBody>
      </p:sp>
      <p:pic>
        <p:nvPicPr>
          <p:cNvPr id="21506" name="Picture 2" descr="C:\Users\MEHMET\Desktop\Yeni klasör (4)\IMG-20191205-WA00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4318030" cy="2428892"/>
          </a:xfrm>
          <a:prstGeom prst="rect">
            <a:avLst/>
          </a:prstGeom>
          <a:noFill/>
        </p:spPr>
      </p:pic>
      <p:pic>
        <p:nvPicPr>
          <p:cNvPr id="21507" name="Picture 3" descr="C:\Users\MEHMET\Desktop\Yeni klasör (4)\IMG-20191205-WA00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000504"/>
            <a:ext cx="4588933" cy="25812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89</Words>
  <Application>Microsoft Office PowerPoint</Application>
  <PresentationFormat>Ekran Gösterisi (4:3)</PresentationFormat>
  <Paragraphs>15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Ofis Teması</vt:lpstr>
      <vt:lpstr>ERASMUS+ FİT FOR FUTURE İTALY </vt:lpstr>
      <vt:lpstr> FIRST DAY WE VISITED SCHOOLS</vt:lpstr>
      <vt:lpstr>Slayt 3</vt:lpstr>
      <vt:lpstr>SECOND DAY WE went to ITALIAN FAMILIES. FAMILY AND VILLE PONTIFICIE went to.</vt:lpstr>
      <vt:lpstr>PAPA’S BEDROOM</vt:lpstr>
      <vt:lpstr>PAPA’S GARDEN</vt:lpstr>
      <vt:lpstr>Slayt 7</vt:lpstr>
      <vt:lpstr>THIRD DAY WE WENT TO THE MUSEUM</vt:lpstr>
      <vt:lpstr>WE WENT TO THE CHURCH</vt:lpstr>
      <vt:lpstr>FOURTH DAYS WE WENT TO COLOSSEO</vt:lpstr>
      <vt:lpstr>Slayt 11</vt:lpstr>
      <vt:lpstr>FIFTH DAY We went to LA DIOCESI DI ALBANO</vt:lpstr>
      <vt:lpstr>WE WENT TO COMUNR DI ALBANO CISTERNONI</vt:lpstr>
      <vt:lpstr>SİXTH DAY WE VİSİTED ROMA</vt:lpstr>
      <vt:lpstr>WE DID GO TO THE RESTAURANT FOR DINNER</vt:lpstr>
      <vt:lpstr>Slayt 16</vt:lpstr>
      <vt:lpstr>THANK YOU FOR LISTENING TO 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FİT FOR FUTURE İTALY</dc:title>
  <dc:creator>MEHMET</dc:creator>
  <cp:lastModifiedBy>MEHMET</cp:lastModifiedBy>
  <cp:revision>9</cp:revision>
  <dcterms:created xsi:type="dcterms:W3CDTF">2019-12-05T20:34:16Z</dcterms:created>
  <dcterms:modified xsi:type="dcterms:W3CDTF">2019-12-05T22:05:36Z</dcterms:modified>
</cp:coreProperties>
</file>