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notesMasterIdLst>
    <p:notesMasterId r:id="rId15"/>
  </p:notesMasterIdLst>
  <p:sldIdLst>
    <p:sldId id="256" r:id="rId2"/>
    <p:sldId id="264" r:id="rId3"/>
    <p:sldId id="269" r:id="rId4"/>
    <p:sldId id="270" r:id="rId5"/>
    <p:sldId id="262" r:id="rId6"/>
    <p:sldId id="257" r:id="rId7"/>
    <p:sldId id="263" r:id="rId8"/>
    <p:sldId id="258" r:id="rId9"/>
    <p:sldId id="259" r:id="rId10"/>
    <p:sldId id="260" r:id="rId11"/>
    <p:sldId id="261" r:id="rId12"/>
    <p:sldId id="265" r:id="rId13"/>
    <p:sldId id="266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-570" y="-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E4549A-EC18-4E35-8FB3-8DFF62EC60CB}" type="datetimeFigureOut">
              <a:rPr lang="ro-RO" smtClean="0"/>
              <a:pPr/>
              <a:t>04.10.2018</a:t>
            </a:fld>
            <a:endParaRPr lang="ro-RO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ro-RO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BBBA135-FF74-4400-B88A-8F4EE3BFA99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2151190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u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o-RO" smtClean="0"/>
              <a:t>Faceți clic pentru a edita stilul de subtitlu coordonator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BF0B66-ACB1-4A41-83E6-D73FB7E38811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6907248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ine panoramică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745444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u și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5191027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9387508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de vizit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76364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o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8182437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loană cu trei imag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265366534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331679-F6C2-406C-B9C7-E5066BE1AAD6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60144073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F18A7C5B-26D5-41C8-BB3E-380F5BE7E5E1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23627364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E2E764-045A-4461-B76A-184A16EE0FD7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9427876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A6239-B244-4560-841A-FF730EF1C128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002231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93F71A-DA31-4616-BF3C-F74B0D41A61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94368531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0D9840-E4A4-4397-890D-6AFC31BE432D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46346396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EF160E-A5D9-4FF2-9F8C-203975DF4CE9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82322516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C888D1-8198-40C3-873F-79378F2F10ED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1318679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6809EE-38B4-446F-B04C-018D6B40E1AD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3267721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o-RO" smtClean="0"/>
              <a:t>Faceți clic pe pictogramă pentru a adăuga o imagine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o-RO" smtClean="0"/>
              <a:t>Editați stilurile de text coordonator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77401F-737A-452B-910B-BC93E3B1FA3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7758073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 cstate="print">
            <a:alphaModFix amt="1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Clic pentru editare stil titlu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Editați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086FD-CB55-4487-A815-2D71DA771874}" type="datetime1">
              <a:rPr lang="ro-RO" smtClean="0"/>
              <a:pPr/>
              <a:t>04.10.2018</a:t>
            </a:fld>
            <a:endParaRPr lang="ro-RO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 smtClean="0"/>
              <a:t>Elena Gavrilă</a:t>
            </a:r>
            <a:endParaRPr lang="ro-RO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09DE87-FA03-4C78-B75A-C99B0205D706}" type="slidenum">
              <a:rPr lang="ro-RO" smtClean="0"/>
              <a:pPr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xmlns="" val="14019375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 smtClean="0"/>
              <a:t>My school</a:t>
            </a:r>
            <a:endParaRPr lang="ro-RO" dirty="0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o-RO" dirty="0" smtClean="0"/>
              <a:t> </a:t>
            </a:r>
            <a:endParaRPr lang="ro-RO" dirty="0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dirty="0" smtClean="0"/>
              <a:t>Elena </a:t>
            </a:r>
            <a:r>
              <a:rPr lang="ro-RO" dirty="0" smtClean="0"/>
              <a:t>Gavrilă, 7th Grade, Dichiseni School, Calarasi County / ROMANIA</a:t>
            </a:r>
            <a:endParaRPr lang="ro-RO" dirty="0"/>
          </a:p>
        </p:txBody>
      </p:sp>
      <p:pic>
        <p:nvPicPr>
          <p:cNvPr id="1026" name="Picture 2" descr="C:\Users\sc\Desktop\Artemiza 2018\centenar-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821755" y="418012"/>
            <a:ext cx="3075785" cy="1424940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9470571" y="2965269"/>
            <a:ext cx="25080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dirty="0" smtClean="0"/>
              <a:t>FIT FOR FUTURE</a:t>
            </a:r>
          </a:p>
          <a:p>
            <a:r>
              <a:rPr lang="ro-RO" dirty="0" smtClean="0"/>
              <a:t>An Erasmus + project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9545863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o-RO" sz="4400" dirty="0" err="1">
                <a:latin typeface="Algerian" panose="04020705040A02060702" pitchFamily="82" charset="0"/>
              </a:rPr>
              <a:t>Reading</a:t>
            </a:r>
            <a:r>
              <a:rPr lang="ro-RO" sz="4400" dirty="0">
                <a:latin typeface="Algerian" panose="04020705040A02060702" pitchFamily="82" charset="0"/>
              </a:rPr>
              <a:t> </a:t>
            </a:r>
            <a:r>
              <a:rPr lang="ro-RO" sz="4400" dirty="0" err="1">
                <a:latin typeface="Algerian" panose="04020705040A02060702" pitchFamily="82" charset="0"/>
              </a:rPr>
              <a:t>develops</a:t>
            </a:r>
            <a:r>
              <a:rPr lang="ro-RO" sz="4400" dirty="0">
                <a:latin typeface="Algerian" panose="04020705040A02060702" pitchFamily="82" charset="0"/>
              </a:rPr>
              <a:t> </a:t>
            </a:r>
            <a:r>
              <a:rPr lang="ro-RO" sz="4400" dirty="0" err="1">
                <a:latin typeface="Algerian" panose="04020705040A02060702" pitchFamily="82" charset="0"/>
              </a:rPr>
              <a:t>our</a:t>
            </a:r>
            <a:r>
              <a:rPr lang="ro-RO" sz="4400" dirty="0">
                <a:latin typeface="Algerian" panose="04020705040A02060702" pitchFamily="82" charset="0"/>
              </a:rPr>
              <a:t> intelligence</a:t>
            </a:r>
          </a:p>
        </p:txBody>
      </p:sp>
      <p:pic>
        <p:nvPicPr>
          <p:cNvPr id="6" name="Substituent conținut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53471" y="2279136"/>
            <a:ext cx="3081421" cy="3963988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5" name="Imagin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42694" y="3005908"/>
            <a:ext cx="3347259" cy="2510444"/>
          </a:xfrm>
          <a:prstGeom prst="rect">
            <a:avLst/>
          </a:prstGeom>
        </p:spPr>
      </p:pic>
      <p:pic>
        <p:nvPicPr>
          <p:cNvPr id="7" name="Imagin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988" y="2083917"/>
            <a:ext cx="4630188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57728543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lgerian" panose="04020705040A02060702" pitchFamily="82" charset="0"/>
              </a:rPr>
              <a:t>Stop </a:t>
            </a:r>
            <a:r>
              <a:rPr lang="ro-RO" sz="4400" dirty="0" smtClean="0">
                <a:latin typeface="Algerian" panose="04020705040A02060702" pitchFamily="82" charset="0"/>
              </a:rPr>
              <a:t>bullying!</a:t>
            </a:r>
            <a:endParaRPr lang="ro-RO" sz="4400" dirty="0">
              <a:latin typeface="Algerian" panose="04020705040A02060702" pitchFamily="8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4251" y="2137888"/>
            <a:ext cx="4847402" cy="4351338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591727"/>
            <a:ext cx="11779135" cy="266273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74419" y="2039168"/>
            <a:ext cx="5824451" cy="4347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676502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400" dirty="0" smtClean="0">
                <a:latin typeface="Algerian" panose="04020705040A02060702" pitchFamily="82" charset="0"/>
              </a:rPr>
              <a:t>Story of </a:t>
            </a:r>
            <a:r>
              <a:rPr lang="ro-RO" sz="4400" dirty="0" err="1" smtClean="0">
                <a:latin typeface="Algerian" panose="04020705040A02060702" pitchFamily="82" charset="0"/>
              </a:rPr>
              <a:t>winter</a:t>
            </a:r>
            <a:r>
              <a:rPr lang="ro-RO" dirty="0" smtClean="0"/>
              <a:t>...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21" y="2413999"/>
            <a:ext cx="5427445" cy="3598863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16189" y="2413998"/>
            <a:ext cx="4717560" cy="3598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3574582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400" dirty="0" err="1" smtClean="0">
                <a:latin typeface="Algerian" panose="04020705040A02060702" pitchFamily="82" charset="0"/>
              </a:rPr>
              <a:t>Handy</a:t>
            </a:r>
            <a:r>
              <a:rPr lang="ro-RO" sz="4400" dirty="0" smtClean="0">
                <a:latin typeface="Algerian" panose="04020705040A02060702" pitchFamily="82" charset="0"/>
              </a:rPr>
              <a:t> </a:t>
            </a:r>
            <a:r>
              <a:rPr lang="ro-RO" sz="4400" dirty="0" err="1" smtClean="0">
                <a:latin typeface="Algerian" panose="04020705040A02060702" pitchFamily="82" charset="0"/>
              </a:rPr>
              <a:t>paramedics</a:t>
            </a:r>
            <a:endParaRPr lang="ro-RO" sz="4400" dirty="0">
              <a:latin typeface="Algerian" panose="04020705040A02060702" pitchFamily="82" charset="0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7" name="Imagin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4203" y="2194560"/>
            <a:ext cx="5861797" cy="4146006"/>
          </a:xfrm>
          <a:prstGeom prst="rect">
            <a:avLst/>
          </a:prstGeom>
        </p:spPr>
      </p:pic>
      <p:pic>
        <p:nvPicPr>
          <p:cNvPr id="9" name="Imagin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421521" y="2194560"/>
            <a:ext cx="5770479" cy="414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3122571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lgerian" panose="04020705040A02060702" pitchFamily="82" charset="0"/>
              </a:rPr>
              <a:t> my School</a:t>
            </a:r>
            <a:r>
              <a:rPr lang="ro-RO" sz="4400" dirty="0" smtClean="0"/>
              <a:t>...</a:t>
            </a:r>
            <a:endParaRPr lang="ro-RO" sz="4400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101797" y="2336872"/>
            <a:ext cx="6585003" cy="3599316"/>
          </a:xfrm>
        </p:spPr>
        <p:txBody>
          <a:bodyPr/>
          <a:lstStyle/>
          <a:p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My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school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is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for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me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 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 lot of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opportunity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for 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my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future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also mean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learning new and beautiful things and developing my abilities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.</a:t>
            </a:r>
            <a:endParaRPr lang="ro-RO" dirty="0" smtClean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  <a:p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It is where I socialize with other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pupils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 even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 </a:t>
            </a:r>
            <a:r>
              <a:rPr lang="en-US" dirty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from other European </a:t>
            </a:r>
            <a:r>
              <a:rPr lang="en-US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countries</a:t>
            </a:r>
            <a:r>
              <a:rPr lang="ro-RO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Arial Rounded MT Bold" panose="020F0704030504030204" pitchFamily="34" charset="0"/>
              </a:rPr>
              <a:t>, which I like it very much.</a:t>
            </a:r>
            <a:endParaRPr lang="ro-RO" dirty="0">
              <a:solidFill>
                <a:schemeClr val="bg1">
                  <a:lumMod val="95000"/>
                  <a:lumOff val="5000"/>
                </a:schemeClr>
              </a:solidFill>
              <a:latin typeface="Arial Rounded MT Bold" panose="020F0704030504030204" pitchFamily="34" charset="0"/>
            </a:endParaRPr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68838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27207874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  <p:pic>
        <p:nvPicPr>
          <p:cNvPr id="2050" name="Picture 2" descr="C:\Users\sc\Desktop\Artemiza 2018\NOR Gavrila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3953" y="1388703"/>
            <a:ext cx="8462009" cy="42564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15737" y="509452"/>
            <a:ext cx="649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o-RO" sz="4000" b="1" dirty="0" smtClean="0"/>
              <a:t>Also mean these...</a:t>
            </a:r>
            <a:endParaRPr lang="en-US" sz="4000" b="1" dirty="0"/>
          </a:p>
        </p:txBody>
      </p:sp>
      <p:sp>
        <p:nvSpPr>
          <p:cNvPr id="6" name="Curved Down Arrow 5"/>
          <p:cNvSpPr/>
          <p:nvPr/>
        </p:nvSpPr>
        <p:spPr>
          <a:xfrm rot="3642696">
            <a:off x="5634991" y="2103070"/>
            <a:ext cx="4860507" cy="1241072"/>
          </a:xfrm>
          <a:prstGeom prst="curvedDownArrow">
            <a:avLst>
              <a:gd name="adj1" fmla="val 25000"/>
              <a:gd name="adj2" fmla="val 50000"/>
              <a:gd name="adj3" fmla="val 4429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dirty="0" smtClean="0"/>
              <a:t>My school is a small public  school, in rural area, is situated in Dichiseni, in South East of Romania, near Danube and near border with Bulgaria.</a:t>
            </a:r>
          </a:p>
          <a:p>
            <a:r>
              <a:rPr lang="ro-RO" dirty="0" smtClean="0"/>
              <a:t>Here we have kindergarten, primary and secondary school in  two main buildings, in Dichiseni and Coslogeni.</a:t>
            </a:r>
          </a:p>
          <a:p>
            <a:r>
              <a:rPr lang="ro-RO" dirty="0" smtClean="0"/>
              <a:t>In every school year, beside compulsory curriculum we have a lot of extracurricular activities.</a:t>
            </a:r>
          </a:p>
          <a:p>
            <a:r>
              <a:rPr lang="ro-RO" dirty="0" smtClean="0"/>
              <a:t> Now, I will let the images to speak...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 smtClean="0"/>
              <a:t>Elena Gavrilă</a:t>
            </a:r>
            <a:endParaRPr lang="ro-RO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80321" y="636850"/>
            <a:ext cx="9613861" cy="1080938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lgerian" panose="04020705040A02060702" pitchFamily="82" charset="0"/>
              </a:rPr>
              <a:t>T</a:t>
            </a:r>
            <a:r>
              <a:rPr lang="en-US" sz="4400" dirty="0" smtClean="0">
                <a:latin typeface="Algerian" panose="04020705040A02060702" pitchFamily="82" charset="0"/>
              </a:rPr>
              <a:t>he </a:t>
            </a:r>
            <a:r>
              <a:rPr lang="en-US" sz="4400" dirty="0">
                <a:latin typeface="Algerian" panose="04020705040A02060702" pitchFamily="82" charset="0"/>
              </a:rPr>
              <a:t>school with its beauties</a:t>
            </a:r>
            <a:endParaRPr lang="ro-RO" sz="4400" dirty="0">
              <a:latin typeface="Algerian" panose="04020705040A02060702" pitchFamily="8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21" y="2337325"/>
            <a:ext cx="4798484" cy="3598863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68042" y="2337325"/>
            <a:ext cx="5656767" cy="35988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0193687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65117" y="691549"/>
            <a:ext cx="10515600" cy="1258426"/>
          </a:xfrm>
        </p:spPr>
        <p:txBody>
          <a:bodyPr>
            <a:normAutofit/>
          </a:bodyPr>
          <a:lstStyle/>
          <a:p>
            <a:pPr algn="ctr"/>
            <a:r>
              <a:rPr lang="ro-RO" sz="4400" dirty="0" smtClean="0">
                <a:latin typeface="Algerian" panose="04020705040A02060702" pitchFamily="82" charset="0"/>
              </a:rPr>
              <a:t>9 May Europe </a:t>
            </a:r>
            <a:r>
              <a:rPr lang="ro-RO" sz="4400" dirty="0" err="1" smtClean="0">
                <a:latin typeface="Algerian" panose="04020705040A02060702" pitchFamily="82" charset="0"/>
              </a:rPr>
              <a:t>Day</a:t>
            </a:r>
            <a:endParaRPr lang="ro-RO" sz="4400" dirty="0">
              <a:latin typeface="Algerian" panose="04020705040A02060702" pitchFamily="8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0321" y="2063201"/>
            <a:ext cx="5241914" cy="4351338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92734" y="2063201"/>
            <a:ext cx="5321279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00217907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400" dirty="0" err="1" smtClean="0">
                <a:latin typeface="Algerian" panose="04020705040A02060702" pitchFamily="82" charset="0"/>
              </a:rPr>
              <a:t>Let's</a:t>
            </a:r>
            <a:r>
              <a:rPr lang="ro-RO" sz="4400" dirty="0" smtClean="0">
                <a:latin typeface="Algerian" panose="04020705040A02060702" pitchFamily="82" charset="0"/>
              </a:rPr>
              <a:t> Do It, Romania</a:t>
            </a:r>
            <a:r>
              <a:rPr lang="ro-RO" dirty="0" smtClean="0"/>
              <a:t>!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3391" y="2104764"/>
            <a:ext cx="4830920" cy="4351338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  <p:pic>
        <p:nvPicPr>
          <p:cNvPr id="6" name="I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39378" y="2104764"/>
            <a:ext cx="483092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415952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o-RO" sz="4900" dirty="0">
                <a:latin typeface="Algerian" panose="04020705040A02060702" pitchFamily="82" charset="0"/>
              </a:rPr>
              <a:t>R</a:t>
            </a:r>
            <a:r>
              <a:rPr lang="en-US" sz="4900" dirty="0" err="1" smtClean="0">
                <a:latin typeface="Algerian" panose="04020705040A02060702" pitchFamily="82" charset="0"/>
              </a:rPr>
              <a:t>eading</a:t>
            </a:r>
            <a:r>
              <a:rPr lang="en-US" sz="4900" dirty="0" smtClean="0">
                <a:latin typeface="Algerian" panose="04020705040A02060702" pitchFamily="82" charset="0"/>
              </a:rPr>
              <a:t> gives us the most beautiful hug</a:t>
            </a:r>
            <a:r>
              <a:rPr lang="ro-RO" dirty="0" smtClean="0"/>
              <a:t>!</a:t>
            </a:r>
            <a:endParaRPr lang="ro-RO" dirty="0"/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57440" y="2410690"/>
            <a:ext cx="5495724" cy="3812815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191563058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o-RO" sz="4400" dirty="0" err="1" smtClean="0">
                <a:latin typeface="Algerian" panose="04020705040A02060702" pitchFamily="82" charset="0"/>
              </a:rPr>
              <a:t>Small</a:t>
            </a:r>
            <a:r>
              <a:rPr lang="ro-RO" sz="4400" dirty="0" smtClean="0">
                <a:latin typeface="Algerian" panose="04020705040A02060702" pitchFamily="82" charset="0"/>
              </a:rPr>
              <a:t> </a:t>
            </a:r>
            <a:r>
              <a:rPr lang="ro-RO" sz="4400" dirty="0" err="1" smtClean="0">
                <a:latin typeface="Algerian" panose="04020705040A02060702" pitchFamily="82" charset="0"/>
              </a:rPr>
              <a:t>actors</a:t>
            </a:r>
            <a:r>
              <a:rPr lang="ro-RO" dirty="0" smtClean="0">
                <a:latin typeface="Algerian" panose="04020705040A02060702" pitchFamily="82" charset="0"/>
              </a:rPr>
              <a:t>!</a:t>
            </a:r>
            <a:endParaRPr lang="ro-RO" dirty="0">
              <a:latin typeface="Algerian" panose="04020705040A02060702" pitchFamily="82" charset="0"/>
            </a:endParaRPr>
          </a:p>
        </p:txBody>
      </p:sp>
      <p:pic>
        <p:nvPicPr>
          <p:cNvPr id="5" name="Substituent conținut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32287" y="2152996"/>
            <a:ext cx="7002905" cy="4355869"/>
          </a:xfrm>
        </p:spPr>
      </p:pic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12192000" cy="365125"/>
          </a:xfrm>
        </p:spPr>
        <p:txBody>
          <a:bodyPr/>
          <a:lstStyle/>
          <a:p>
            <a:pPr algn="ctr"/>
            <a:r>
              <a:rPr lang="ro-RO" dirty="0" smtClean="0"/>
              <a:t>Elena Gavrilă</a:t>
            </a:r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xmlns="" val="43828051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9D360E"/>
      </a:dk2>
      <a:lt2>
        <a:srgbClr val="E7E6E6"/>
      </a:lt2>
      <a:accent1>
        <a:srgbClr val="F09415"/>
      </a:accent1>
      <a:accent2>
        <a:srgbClr val="C1B56B"/>
      </a:accent2>
      <a:accent3>
        <a:srgbClr val="4BAF73"/>
      </a:accent3>
      <a:accent4>
        <a:srgbClr val="5AA6C0"/>
      </a:accent4>
      <a:accent5>
        <a:srgbClr val="D17DF9"/>
      </a:accent5>
      <a:accent6>
        <a:srgbClr val="FA7E5C"/>
      </a:accent6>
      <a:hlink>
        <a:srgbClr val="FFAE3E"/>
      </a:hlink>
      <a:folHlink>
        <a:srgbClr val="FCC77E"/>
      </a:folHlink>
    </a:clrScheme>
    <a:fontScheme name="Berlin">
      <a:maj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270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44000"/>
                <a:satMod val="20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Berlin" id="{7B5DBA9E-B069-418E-9360-A61BDD0615A4}" vid="{C0CBE056-4EF4-4D92-969E-947779DA7AAA}"/>
    </a:ext>
  </a:extLst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Berlin</Template>
  <TotalTime>231</TotalTime>
  <Words>221</Words>
  <Application>Microsoft Office PowerPoint</Application>
  <PresentationFormat>Custom</PresentationFormat>
  <Paragraphs>34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Berlin</vt:lpstr>
      <vt:lpstr>My school</vt:lpstr>
      <vt:lpstr> my School...</vt:lpstr>
      <vt:lpstr>Slide 3</vt:lpstr>
      <vt:lpstr>Slide 4</vt:lpstr>
      <vt:lpstr>The school with its beauties</vt:lpstr>
      <vt:lpstr>9 May Europe Day</vt:lpstr>
      <vt:lpstr>Let's Do It, Romania!</vt:lpstr>
      <vt:lpstr>Reading gives us the most beautiful hug!</vt:lpstr>
      <vt:lpstr>Small actors!</vt:lpstr>
      <vt:lpstr>Reading develops our intelligence</vt:lpstr>
      <vt:lpstr>Stop bullying!</vt:lpstr>
      <vt:lpstr>Story of winter...</vt:lpstr>
      <vt:lpstr>Handy paramedics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My school</dc:title>
  <dc:creator>User</dc:creator>
  <cp:lastModifiedBy>sc</cp:lastModifiedBy>
  <cp:revision>26</cp:revision>
  <dcterms:created xsi:type="dcterms:W3CDTF">2018-09-24T10:13:44Z</dcterms:created>
  <dcterms:modified xsi:type="dcterms:W3CDTF">2018-10-04T08:50:11Z</dcterms:modified>
</cp:coreProperties>
</file>