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3" autoAdjust="0"/>
  </p:normalViewPr>
  <p:slideViewPr>
    <p:cSldViewPr>
      <p:cViewPr varScale="1">
        <p:scale>
          <a:sx n="67" d="100"/>
          <a:sy n="67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76612-D419-4814-8553-992F7B33777A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EE12E-01CE-43EA-AFB6-EAF0441844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801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E12E-01CE-43EA-AFB6-EAF04418440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452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605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632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48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720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224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690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034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9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9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45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74E-9D50-4415-862F-08E19A8B0C92}" type="datetimeFigureOut">
              <a:rPr lang="tr-TR" smtClean="0"/>
              <a:pPr/>
              <a:t>8.10.2019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69FE-040B-420A-B988-D85901F9AB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32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-57249"/>
            <a:ext cx="9144000" cy="10379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ERASMUS + FIT FOR FUTURE</a:t>
            </a:r>
            <a:endParaRPr lang="tr-T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5924872"/>
            <a:ext cx="9144000" cy="960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>
                <a:solidFill>
                  <a:schemeClr val="tx2">
                    <a:lumMod val="50000"/>
                  </a:schemeClr>
                </a:solidFill>
              </a:rPr>
              <a:t>SELEN </a:t>
            </a:r>
            <a:r>
              <a:rPr lang="tr-TR" sz="5400" b="1" dirty="0" smtClean="0">
                <a:solidFill>
                  <a:schemeClr val="tx2">
                    <a:lumMod val="50000"/>
                  </a:schemeClr>
                </a:solidFill>
              </a:rPr>
              <a:t>SOLAKOĞLU</a:t>
            </a:r>
            <a:endParaRPr lang="tr-TR" sz="5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0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100" dirty="0" smtClean="0">
                <a:solidFill>
                  <a:srgbClr val="00B050"/>
                </a:solidFill>
              </a:rPr>
              <a:t>First </a:t>
            </a:r>
            <a:r>
              <a:rPr lang="tr-TR" sz="3100" dirty="0" err="1" smtClean="0">
                <a:solidFill>
                  <a:srgbClr val="00B050"/>
                </a:solidFill>
              </a:rPr>
              <a:t>Day</a:t>
            </a:r>
            <a:r>
              <a:rPr lang="tr-TR" sz="3100" dirty="0" smtClean="0">
                <a:solidFill>
                  <a:srgbClr val="00B050"/>
                </a:solidFill>
              </a:rPr>
              <a:t/>
            </a:r>
            <a:br>
              <a:rPr lang="tr-TR" sz="3100" dirty="0" smtClean="0">
                <a:solidFill>
                  <a:srgbClr val="00B050"/>
                </a:solidFill>
              </a:rPr>
            </a:br>
            <a:r>
              <a:rPr lang="tr-TR" sz="3100" dirty="0" err="1" smtClean="0">
                <a:solidFill>
                  <a:srgbClr val="00B050"/>
                </a:solidFill>
              </a:rPr>
              <a:t>We</a:t>
            </a:r>
            <a:r>
              <a:rPr lang="tr-TR" sz="3100" dirty="0" smtClean="0">
                <a:solidFill>
                  <a:srgbClr val="00B050"/>
                </a:solidFill>
              </a:rPr>
              <a:t> </a:t>
            </a:r>
            <a:r>
              <a:rPr lang="tr-TR" sz="3100" dirty="0" err="1" smtClean="0">
                <a:solidFill>
                  <a:srgbClr val="00B050"/>
                </a:solidFill>
              </a:rPr>
              <a:t>Visited</a:t>
            </a:r>
            <a:r>
              <a:rPr lang="tr-TR" sz="3100" dirty="0" smtClean="0">
                <a:solidFill>
                  <a:srgbClr val="00B050"/>
                </a:solidFill>
              </a:rPr>
              <a:t> </a:t>
            </a:r>
            <a:r>
              <a:rPr lang="tr-TR" sz="3100" dirty="0" err="1" smtClean="0">
                <a:solidFill>
                  <a:srgbClr val="00B050"/>
                </a:solidFill>
              </a:rPr>
              <a:t>Their</a:t>
            </a:r>
            <a:r>
              <a:rPr lang="tr-TR" sz="3100" dirty="0" smtClean="0">
                <a:solidFill>
                  <a:srgbClr val="00B050"/>
                </a:solidFill>
              </a:rPr>
              <a:t> Schools </a:t>
            </a:r>
            <a:r>
              <a:rPr lang="tr-TR" sz="3100" dirty="0" err="1" smtClean="0">
                <a:solidFill>
                  <a:srgbClr val="00B050"/>
                </a:solidFill>
              </a:rPr>
              <a:t>And</a:t>
            </a:r>
            <a:r>
              <a:rPr lang="tr-TR" sz="3100" dirty="0" smtClean="0">
                <a:solidFill>
                  <a:srgbClr val="00B050"/>
                </a:solidFill>
              </a:rPr>
              <a:t> </a:t>
            </a:r>
            <a:r>
              <a:rPr lang="en-US" sz="3100" dirty="0" smtClean="0">
                <a:solidFill>
                  <a:srgbClr val="00B050"/>
                </a:solidFill>
              </a:rPr>
              <a:t>We Visited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tr-TR" sz="3100" dirty="0" err="1" smtClean="0">
                <a:solidFill>
                  <a:srgbClr val="00B050"/>
                </a:solidFill>
              </a:rPr>
              <a:t>Romanian</a:t>
            </a:r>
            <a:r>
              <a:rPr lang="tr-TR" sz="3100" dirty="0" smtClean="0">
                <a:solidFill>
                  <a:srgbClr val="00B050"/>
                </a:solidFill>
              </a:rPr>
              <a:t> </a:t>
            </a:r>
            <a:r>
              <a:rPr lang="tr-TR" sz="3100" dirty="0" err="1" smtClean="0">
                <a:solidFill>
                  <a:srgbClr val="00B050"/>
                </a:solidFill>
              </a:rPr>
              <a:t>Friend’s</a:t>
            </a:r>
            <a:r>
              <a:rPr lang="tr-TR" sz="3100" dirty="0" smtClean="0">
                <a:solidFill>
                  <a:srgbClr val="00B050"/>
                </a:solidFill>
              </a:rPr>
              <a:t> Home</a:t>
            </a:r>
            <a:endParaRPr lang="tr-TR" sz="31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1683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065" y="1628800"/>
            <a:ext cx="29257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1"/>
            <a:ext cx="3168352" cy="20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066" y="4077072"/>
            <a:ext cx="2925700" cy="20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7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Second </a:t>
            </a:r>
            <a:r>
              <a:rPr lang="tr-TR" dirty="0" err="1" smtClean="0">
                <a:solidFill>
                  <a:srgbClr val="00B050"/>
                </a:solidFill>
              </a:rPr>
              <a:t>Day</a:t>
            </a:r>
            <a:r>
              <a:rPr lang="tr-TR" dirty="0" smtClean="0">
                <a:solidFill>
                  <a:srgbClr val="00B050"/>
                </a:solidFill>
              </a:rPr>
              <a:t/>
            </a:r>
            <a:br>
              <a:rPr lang="tr-TR" dirty="0" smtClean="0">
                <a:solidFill>
                  <a:srgbClr val="00B050"/>
                </a:solidFill>
              </a:rPr>
            </a:br>
            <a:r>
              <a:rPr lang="tr-TR" dirty="0" err="1" smtClean="0">
                <a:solidFill>
                  <a:srgbClr val="00B050"/>
                </a:solidFill>
              </a:rPr>
              <a:t>We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V</a:t>
            </a:r>
            <a:r>
              <a:rPr lang="tr-TR" dirty="0" err="1" smtClean="0">
                <a:solidFill>
                  <a:srgbClr val="00B050"/>
                </a:solidFill>
              </a:rPr>
              <a:t>isited</a:t>
            </a:r>
            <a:r>
              <a:rPr lang="tr-TR" dirty="0" smtClean="0">
                <a:solidFill>
                  <a:srgbClr val="00B050"/>
                </a:solidFill>
              </a:rPr>
              <a:t> Wine </a:t>
            </a:r>
            <a:r>
              <a:rPr lang="tr-TR" dirty="0" err="1" smtClean="0">
                <a:solidFill>
                  <a:srgbClr val="00B050"/>
                </a:solidFill>
              </a:rPr>
              <a:t>Museum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And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We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Made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Our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Traditional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Food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482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5115" y="2060849"/>
            <a:ext cx="22347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50"/>
            <a:ext cx="255577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448272" cy="23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115" y="4365104"/>
            <a:ext cx="3329133" cy="22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142" y="4365103"/>
            <a:ext cx="1473818" cy="231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4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Third Day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We Made Pottery And We Visited Carpathian Mountain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6344"/>
            <a:ext cx="20408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7020"/>
            <a:ext cx="2232248" cy="208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4776"/>
            <a:ext cx="2304256" cy="20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01622"/>
            <a:ext cx="2520280" cy="173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88024" y="4626125"/>
            <a:ext cx="2592289" cy="172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Fourth Day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We Visited </a:t>
            </a:r>
            <a:r>
              <a:rPr lang="en-US" dirty="0" err="1" smtClean="0">
                <a:solidFill>
                  <a:srgbClr val="00B050"/>
                </a:solidFill>
              </a:rPr>
              <a:t>Turda</a:t>
            </a:r>
            <a:r>
              <a:rPr lang="en-US" dirty="0" smtClean="0">
                <a:solidFill>
                  <a:srgbClr val="00B050"/>
                </a:solidFill>
              </a:rPr>
              <a:t> Saline And We Painted Mandala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7172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87964"/>
            <a:ext cx="3168353" cy="4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25600" y="-10744200"/>
            <a:ext cx="188976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7964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0" y="-15468600"/>
            <a:ext cx="2133600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0" y="-15468600"/>
            <a:ext cx="1066800" cy="18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29" b="18224"/>
          <a:stretch/>
        </p:blipFill>
        <p:spPr bwMode="auto">
          <a:xfrm flipH="1">
            <a:off x="5033112" y="4016640"/>
            <a:ext cx="2491215" cy="22833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880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Fifth Day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We Went To </a:t>
            </a:r>
            <a:r>
              <a:rPr lang="en-US" dirty="0" err="1" smtClean="0">
                <a:solidFill>
                  <a:srgbClr val="00B050"/>
                </a:solidFill>
              </a:rPr>
              <a:t>Sighisoara</a:t>
            </a:r>
            <a:r>
              <a:rPr lang="en-US" dirty="0" smtClean="0">
                <a:solidFill>
                  <a:srgbClr val="00B050"/>
                </a:solidFill>
              </a:rPr>
              <a:t> Citadel And Certificate Ceremony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383" y="2033477"/>
            <a:ext cx="2523250" cy="36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047162"/>
            <a:ext cx="251238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92048"/>
            <a:ext cx="2895305" cy="36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8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</Words>
  <Application>Microsoft Office PowerPoint</Application>
  <PresentationFormat>Ekran Gösterisi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ERASMUS + FIT FOR FUTURE</vt:lpstr>
      <vt:lpstr>First Day We Visited Their Schools And We Visited Romanian Friend’s Home</vt:lpstr>
      <vt:lpstr>Second Day We Visited Wine Museum And We Made Our Traditional Food  </vt:lpstr>
      <vt:lpstr>Third Day We Made Pottery And We Visited Carpathian Mountain</vt:lpstr>
      <vt:lpstr>Fourth Day We Visited Turda Saline And We Painted Mandala</vt:lpstr>
      <vt:lpstr>Fifth Day  We Went To Sighisoara Citadel And Certificate Ceremony</vt:lpstr>
    </vt:vector>
  </TitlesOfParts>
  <Company>Progressive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FIT FOR FUTURE</dc:title>
  <dc:creator>Aopen</dc:creator>
  <cp:lastModifiedBy>fatih29</cp:lastModifiedBy>
  <cp:revision>21</cp:revision>
  <dcterms:created xsi:type="dcterms:W3CDTF">2019-10-07T11:10:39Z</dcterms:created>
  <dcterms:modified xsi:type="dcterms:W3CDTF">2019-10-08T08:50:57Z</dcterms:modified>
</cp:coreProperties>
</file>