
<file path=[Content_Types].xml><?xml version="1.0" encoding="utf-8"?>
<Types xmlns="http://schemas.openxmlformats.org/package/2006/content-types">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9" r:id="rId3"/>
    <p:sldId id="260" r:id="rId4"/>
    <p:sldId id="257" r:id="rId5"/>
    <p:sldId id="258"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onela Ursache" initials="IU" lastIdx="1" clrIdx="0">
    <p:extLst>
      <p:ext uri="{19B8F6BF-5375-455C-9EA6-DF929625EA0E}">
        <p15:presenceInfo xmlns:p15="http://schemas.microsoft.com/office/powerpoint/2012/main" xmlns="" userId="a4d4b365737f017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798" y="-96"/>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ro-RO" dirty="0"/>
              <a:t>Faceți clic pentru a edita stilul de titlu coordonator</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dirty="0"/>
              <a:t>Faceți clic pentru a edita stilul de subtitlu coordonator</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pPr/>
              <a:t>2/17/2019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Faceți clic pentru a edita stilul de titlu coordonator</a:t>
            </a:r>
            <a:endParaRPr lang="en-US" dirty="0"/>
          </a:p>
        </p:txBody>
      </p:sp>
      <p:sp>
        <p:nvSpPr>
          <p:cNvPr id="3" name="Vertical Text Placeholder 2"/>
          <p:cNvSpPr>
            <a:spLocks noGrp="1"/>
          </p:cNvSpPr>
          <p:nvPr>
            <p:ph type="body" orient="vert" idx="1"/>
          </p:nvPr>
        </p:nvSpPr>
        <p:spPr/>
        <p:txBody>
          <a:bodyPr vert="eaVert"/>
          <a:lstStyle/>
          <a:p>
            <a:pPr lvl="0"/>
            <a:r>
              <a:rPr lang="ro-RO" dirty="0"/>
              <a:t>Editați stilurile de text coordonator</a:t>
            </a:r>
          </a:p>
          <a:p>
            <a:pPr lvl="1"/>
            <a:r>
              <a:rPr lang="ro-RO" dirty="0"/>
              <a:t>Al doilea nivel</a:t>
            </a:r>
          </a:p>
          <a:p>
            <a:pPr lvl="2"/>
            <a:r>
              <a:rPr lang="ro-RO" dirty="0"/>
              <a:t>Al treilea nivel</a:t>
            </a:r>
          </a:p>
          <a:p>
            <a:pPr lvl="3"/>
            <a:r>
              <a:rPr lang="ro-RO" dirty="0"/>
              <a:t>Al patrulea nivel</a:t>
            </a:r>
          </a:p>
          <a:p>
            <a:pPr lvl="4"/>
            <a:r>
              <a:rPr lang="ro-RO" dirty="0"/>
              <a:t>Al cincilea nivel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pPr/>
              <a:t>2/17/2019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ro-RO" dirty="0"/>
              <a:t>Faceți clic pentru a edita stilul de titlu coordonator</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ro-RO" dirty="0"/>
              <a:t>Editați stilurile de text coordonator</a:t>
            </a:r>
          </a:p>
          <a:p>
            <a:pPr lvl="1"/>
            <a:r>
              <a:rPr lang="ro-RO" dirty="0"/>
              <a:t>Al doilea nivel</a:t>
            </a:r>
          </a:p>
          <a:p>
            <a:pPr lvl="2"/>
            <a:r>
              <a:rPr lang="ro-RO" dirty="0"/>
              <a:t>Al treilea nivel</a:t>
            </a:r>
          </a:p>
          <a:p>
            <a:pPr lvl="3"/>
            <a:r>
              <a:rPr lang="ro-RO" dirty="0"/>
              <a:t>Al patrulea nivel</a:t>
            </a:r>
          </a:p>
          <a:p>
            <a:pPr lvl="4"/>
            <a:r>
              <a:rPr lang="ro-RO" dirty="0"/>
              <a:t>Al cincilea nivel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pPr/>
              <a:t>2/17/2019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Faceți clic pentru a edita stilul de titlu coordonator</a:t>
            </a:r>
            <a:endParaRPr lang="en-US" dirty="0"/>
          </a:p>
        </p:txBody>
      </p:sp>
      <p:sp>
        <p:nvSpPr>
          <p:cNvPr id="3" name="Content Placeholder 2"/>
          <p:cNvSpPr>
            <a:spLocks noGrp="1"/>
          </p:cNvSpPr>
          <p:nvPr>
            <p:ph idx="1"/>
          </p:nvPr>
        </p:nvSpPr>
        <p:spPr/>
        <p:txBody>
          <a:bodyPr/>
          <a:lstStyle/>
          <a:p>
            <a:pPr lvl="0"/>
            <a:r>
              <a:rPr lang="ro-RO" dirty="0"/>
              <a:t>Editați stilurile de text coordonator</a:t>
            </a:r>
          </a:p>
          <a:p>
            <a:pPr lvl="1"/>
            <a:r>
              <a:rPr lang="ro-RO" dirty="0"/>
              <a:t>Al doilea nivel</a:t>
            </a:r>
          </a:p>
          <a:p>
            <a:pPr lvl="2"/>
            <a:r>
              <a:rPr lang="ro-RO" dirty="0"/>
              <a:t>Al treilea nivel</a:t>
            </a:r>
          </a:p>
          <a:p>
            <a:pPr lvl="3"/>
            <a:r>
              <a:rPr lang="ro-RO" dirty="0"/>
              <a:t>Al patrulea nivel</a:t>
            </a:r>
          </a:p>
          <a:p>
            <a:pPr lvl="4"/>
            <a:r>
              <a:rPr lang="ro-RO" dirty="0"/>
              <a:t>Al cincilea nivel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pPr/>
              <a:t>2/17/2019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ro-RO" dirty="0"/>
              <a:t>Faceți clic pentru a edita stilul de titlu coordonator</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dirty="0"/>
              <a:t>Editați stilurile de text coordonator</a:t>
            </a:r>
          </a:p>
        </p:txBody>
      </p:sp>
      <p:sp>
        <p:nvSpPr>
          <p:cNvPr id="7" name="Date Placeholder 6"/>
          <p:cNvSpPr>
            <a:spLocks noGrp="1"/>
          </p:cNvSpPr>
          <p:nvPr>
            <p:ph type="dt" sz="half" idx="10"/>
          </p:nvPr>
        </p:nvSpPr>
        <p:spPr/>
        <p:txBody>
          <a:bodyPr/>
          <a:lstStyle/>
          <a:p>
            <a:fld id="{1160EA64-D806-43AC-9DF2-F8C432F32B4C}" type="datetimeFigureOut">
              <a:rPr lang="en-US" dirty="0"/>
              <a:pPr/>
              <a:t>2/17/2019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Faceți clic pentru a edita stilul de titlu coordonator</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ro-RO" dirty="0"/>
              <a:t>Editați stilurile de text coordonator</a:t>
            </a:r>
          </a:p>
          <a:p>
            <a:pPr lvl="1"/>
            <a:r>
              <a:rPr lang="ro-RO" dirty="0"/>
              <a:t>Al doilea nivel</a:t>
            </a:r>
          </a:p>
          <a:p>
            <a:pPr lvl="2"/>
            <a:r>
              <a:rPr lang="ro-RO" dirty="0"/>
              <a:t>Al treilea nivel</a:t>
            </a:r>
          </a:p>
          <a:p>
            <a:pPr lvl="3"/>
            <a:r>
              <a:rPr lang="ro-RO" dirty="0"/>
              <a:t>Al patrulea nivel</a:t>
            </a:r>
          </a:p>
          <a:p>
            <a:pPr lvl="4"/>
            <a:r>
              <a:rPr lang="ro-RO" dirty="0"/>
              <a:t>Al cincilea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ro-RO" dirty="0"/>
              <a:t>Editați stilurile de text coordonator</a:t>
            </a:r>
          </a:p>
          <a:p>
            <a:pPr lvl="1"/>
            <a:r>
              <a:rPr lang="ro-RO" dirty="0"/>
              <a:t>Al doilea nivel</a:t>
            </a:r>
          </a:p>
          <a:p>
            <a:pPr lvl="2"/>
            <a:r>
              <a:rPr lang="ro-RO" dirty="0"/>
              <a:t>Al treilea nivel</a:t>
            </a:r>
          </a:p>
          <a:p>
            <a:pPr lvl="3"/>
            <a:r>
              <a:rPr lang="ro-RO" dirty="0"/>
              <a:t>Al patrulea nivel</a:t>
            </a:r>
          </a:p>
          <a:p>
            <a:pPr lvl="4"/>
            <a:r>
              <a:rPr lang="ro-RO" dirty="0"/>
              <a:t>Al cincilea nivel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pPr/>
              <a:t>2/17/2019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dirty="0"/>
              <a:t>Editați stilurile de text coordonator</a:t>
            </a:r>
          </a:p>
        </p:txBody>
      </p:sp>
      <p:sp>
        <p:nvSpPr>
          <p:cNvPr id="4" name="Content Placeholder 3"/>
          <p:cNvSpPr>
            <a:spLocks noGrp="1"/>
          </p:cNvSpPr>
          <p:nvPr>
            <p:ph sz="half" idx="2"/>
          </p:nvPr>
        </p:nvSpPr>
        <p:spPr>
          <a:xfrm>
            <a:off x="1583436" y="3143250"/>
            <a:ext cx="4270248" cy="2596776"/>
          </a:xfrm>
        </p:spPr>
        <p:txBody>
          <a:bodyPr/>
          <a:lstStyle/>
          <a:p>
            <a:pPr lvl="0"/>
            <a:r>
              <a:rPr lang="ro-RO" dirty="0"/>
              <a:t>Editați stilurile de text coordonator</a:t>
            </a:r>
          </a:p>
          <a:p>
            <a:pPr lvl="1"/>
            <a:r>
              <a:rPr lang="ro-RO" dirty="0"/>
              <a:t>Al doilea nivel</a:t>
            </a:r>
          </a:p>
          <a:p>
            <a:pPr lvl="2"/>
            <a:r>
              <a:rPr lang="ro-RO" dirty="0"/>
              <a:t>Al treilea nivel</a:t>
            </a:r>
          </a:p>
          <a:p>
            <a:pPr lvl="3"/>
            <a:r>
              <a:rPr lang="ro-RO" dirty="0"/>
              <a:t>Al patrulea nivel</a:t>
            </a:r>
          </a:p>
          <a:p>
            <a:pPr lvl="4"/>
            <a:r>
              <a:rPr lang="ro-RO" dirty="0"/>
              <a:t>Al cincilea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ro-RO" dirty="0"/>
              <a:t>Editați stilurile de text coordonator</a:t>
            </a:r>
          </a:p>
          <a:p>
            <a:pPr lvl="1"/>
            <a:r>
              <a:rPr lang="ro-RO" dirty="0"/>
              <a:t>Al doilea nivel</a:t>
            </a:r>
          </a:p>
          <a:p>
            <a:pPr lvl="2"/>
            <a:r>
              <a:rPr lang="ro-RO" dirty="0"/>
              <a:t>Al treilea nivel</a:t>
            </a:r>
          </a:p>
          <a:p>
            <a:pPr lvl="3"/>
            <a:r>
              <a:rPr lang="ro-RO" dirty="0"/>
              <a:t>Al patrulea nivel</a:t>
            </a:r>
          </a:p>
          <a:p>
            <a:pPr lvl="4"/>
            <a:r>
              <a:rPr lang="ro-RO" dirty="0"/>
              <a:t>Al cincilea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dirty="0"/>
              <a:t>Editați stilurile de text coordonator</a:t>
            </a:r>
          </a:p>
        </p:txBody>
      </p:sp>
      <p:sp>
        <p:nvSpPr>
          <p:cNvPr id="7" name="Date Placeholder 6"/>
          <p:cNvSpPr>
            <a:spLocks noGrp="1"/>
          </p:cNvSpPr>
          <p:nvPr>
            <p:ph type="dt" sz="half" idx="10"/>
          </p:nvPr>
        </p:nvSpPr>
        <p:spPr/>
        <p:txBody>
          <a:bodyPr/>
          <a:lstStyle/>
          <a:p>
            <a:fld id="{4F7D4976-E339-4826-83B7-FBD03F55ECF8}" type="datetimeFigureOut">
              <a:rPr lang="en-US" dirty="0"/>
              <a:pPr/>
              <a:t>2/17/2019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
        <p:nvSpPr>
          <p:cNvPr id="10" name="Title 9"/>
          <p:cNvSpPr>
            <a:spLocks noGrp="1"/>
          </p:cNvSpPr>
          <p:nvPr>
            <p:ph type="title"/>
          </p:nvPr>
        </p:nvSpPr>
        <p:spPr/>
        <p:txBody>
          <a:bodyPr/>
          <a:lstStyle/>
          <a:p>
            <a:r>
              <a:rPr lang="ro-RO" dirty="0"/>
              <a:t>Faceți clic pentru a edita stilul de titlu coordonator</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Faceți clic pentru a edita stilul de titlu coordonator</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pPr/>
              <a:t>2/17/2019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pPr/>
              <a:t>2/17/2019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ro-RO" dirty="0"/>
              <a:t>Faceți clic pentru a edita stilul de titlu coordonator</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ro-RO" dirty="0"/>
              <a:t>Editați stilurile de text coordonator</a:t>
            </a:r>
          </a:p>
          <a:p>
            <a:pPr lvl="1"/>
            <a:r>
              <a:rPr lang="ro-RO" dirty="0"/>
              <a:t>Al doilea nivel</a:t>
            </a:r>
          </a:p>
          <a:p>
            <a:pPr lvl="2"/>
            <a:r>
              <a:rPr lang="ro-RO" dirty="0"/>
              <a:t>Al treilea nivel</a:t>
            </a:r>
          </a:p>
          <a:p>
            <a:pPr lvl="3"/>
            <a:r>
              <a:rPr lang="ro-RO" dirty="0"/>
              <a:t>Al patrulea nivel</a:t>
            </a:r>
          </a:p>
          <a:p>
            <a:pPr lvl="4"/>
            <a:r>
              <a:rPr lang="ro-RO" dirty="0"/>
              <a:t>Al cincilea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dirty="0"/>
              <a:t>Editați stilurile de text coordonator</a:t>
            </a:r>
          </a:p>
        </p:txBody>
      </p:sp>
      <p:sp>
        <p:nvSpPr>
          <p:cNvPr id="9" name="Date Placeholder 8"/>
          <p:cNvSpPr>
            <a:spLocks noGrp="1"/>
          </p:cNvSpPr>
          <p:nvPr>
            <p:ph type="dt" sz="half" idx="10"/>
          </p:nvPr>
        </p:nvSpPr>
        <p:spPr/>
        <p:txBody>
          <a:bodyPr/>
          <a:lstStyle/>
          <a:p>
            <a:fld id="{D1BE4249-C0D0-4B06-8692-E8BB871AF643}" type="datetimeFigureOut">
              <a:rPr lang="en-US" dirty="0"/>
              <a:pPr/>
              <a:t>2/17/2019</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ro-RO" dirty="0"/>
              <a:t>Faceți clic pentru a edita stilul de titlu coordonator</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dirty="0"/>
              <a:t>Faceți clic pe pictogramă pentru a adăuga o imagine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dirty="0"/>
              <a:t>Editați stilurile de text coordonator</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pPr/>
              <a:t>2/17/2019</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ro-RO" dirty="0"/>
              <a:t>Faceți clic pentru a edita stilul de titlu coordonator</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pPr/>
              <a:t>2/17/2019</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1C93C08B-ACDF-DD4A-BEA5-F3CBEB9D4C72}"/>
              </a:ext>
            </a:extLst>
          </p:cNvPr>
          <p:cNvSpPr>
            <a:spLocks noGrp="1"/>
          </p:cNvSpPr>
          <p:nvPr>
            <p:ph type="ctrTitle"/>
          </p:nvPr>
        </p:nvSpPr>
        <p:spPr/>
        <p:txBody>
          <a:bodyPr/>
          <a:lstStyle/>
          <a:p>
            <a:r>
              <a:rPr lang="ro-RO"/>
              <a:t>Traditional romanian food</a:t>
            </a:r>
          </a:p>
        </p:txBody>
      </p:sp>
      <p:sp>
        <p:nvSpPr>
          <p:cNvPr id="3" name="Subtitlu 2">
            <a:extLst>
              <a:ext uri="{FF2B5EF4-FFF2-40B4-BE49-F238E27FC236}">
                <a16:creationId xmlns:a16="http://schemas.microsoft.com/office/drawing/2014/main" xmlns="" id="{1B2F00A5-0AC6-9342-A088-DF123F79F607}"/>
              </a:ext>
            </a:extLst>
          </p:cNvPr>
          <p:cNvSpPr>
            <a:spLocks noGrp="1"/>
          </p:cNvSpPr>
          <p:nvPr>
            <p:ph type="subTitle" idx="1"/>
          </p:nvPr>
        </p:nvSpPr>
        <p:spPr/>
        <p:txBody>
          <a:bodyPr>
            <a:normAutofit lnSpcReduction="10000"/>
          </a:bodyPr>
          <a:lstStyle/>
          <a:p>
            <a:r>
              <a:rPr lang="ro-RO" dirty="0" smtClean="0"/>
              <a:t>Andreea-Georgiana</a:t>
            </a:r>
            <a:r>
              <a:rPr lang="en-US" dirty="0" smtClean="0"/>
              <a:t> </a:t>
            </a:r>
            <a:r>
              <a:rPr lang="ro-RO" dirty="0" smtClean="0"/>
              <a:t>Ursache</a:t>
            </a:r>
            <a:endParaRPr lang="en-US" dirty="0" smtClean="0"/>
          </a:p>
          <a:p>
            <a:r>
              <a:rPr lang="en-US" dirty="0" smtClean="0"/>
              <a:t>Grade 7</a:t>
            </a:r>
            <a:r>
              <a:rPr lang="en-US" baseline="30000" dirty="0" smtClean="0"/>
              <a:t>th</a:t>
            </a:r>
            <a:r>
              <a:rPr lang="en-US" dirty="0" smtClean="0"/>
              <a:t> </a:t>
            </a:r>
          </a:p>
          <a:p>
            <a:r>
              <a:rPr lang="en-US" dirty="0" err="1" smtClean="0"/>
              <a:t>Dichiseni</a:t>
            </a:r>
            <a:r>
              <a:rPr lang="en-US" dirty="0" smtClean="0"/>
              <a:t> School</a:t>
            </a:r>
            <a:endParaRPr lang="ro-RO" dirty="0"/>
          </a:p>
        </p:txBody>
      </p:sp>
      <p:pic>
        <p:nvPicPr>
          <p:cNvPr id="5122" name="Picture 2" descr="Nu este disponibilÄ nicio descriere pentru fotografie."/>
          <p:cNvPicPr>
            <a:picLocks noChangeAspect="1" noChangeArrowheads="1"/>
          </p:cNvPicPr>
          <p:nvPr/>
        </p:nvPicPr>
        <p:blipFill>
          <a:blip r:embed="rId2"/>
          <a:srcRect/>
          <a:stretch>
            <a:fillRect/>
          </a:stretch>
        </p:blipFill>
        <p:spPr bwMode="auto">
          <a:xfrm>
            <a:off x="10025090" y="285728"/>
            <a:ext cx="1381125" cy="1800225"/>
          </a:xfrm>
          <a:prstGeom prst="rect">
            <a:avLst/>
          </a:prstGeom>
          <a:noFill/>
        </p:spPr>
      </p:pic>
      <p:pic>
        <p:nvPicPr>
          <p:cNvPr id="5124" name="Picture 4" descr="Nu este disponibilÄ nicio descriere pentru fotografie."/>
          <p:cNvPicPr>
            <a:picLocks noChangeAspect="1" noChangeArrowheads="1"/>
          </p:cNvPicPr>
          <p:nvPr/>
        </p:nvPicPr>
        <p:blipFill>
          <a:blip r:embed="rId3"/>
          <a:srcRect/>
          <a:stretch>
            <a:fillRect/>
          </a:stretch>
        </p:blipFill>
        <p:spPr bwMode="auto">
          <a:xfrm>
            <a:off x="1595406" y="1071546"/>
            <a:ext cx="3714776" cy="762303"/>
          </a:xfrm>
          <a:prstGeom prst="rect">
            <a:avLst/>
          </a:prstGeom>
          <a:noFill/>
        </p:spPr>
      </p:pic>
    </p:spTree>
    <p:extLst>
      <p:ext uri="{BB962C8B-B14F-4D97-AF65-F5344CB8AC3E}">
        <p14:creationId xmlns:p14="http://schemas.microsoft.com/office/powerpoint/2010/main" xmlns="" val="2485743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11F2BBE4-FDF3-8B47-896B-D4685E425A1E}"/>
              </a:ext>
            </a:extLst>
          </p:cNvPr>
          <p:cNvSpPr>
            <a:spLocks noGrp="1"/>
          </p:cNvSpPr>
          <p:nvPr>
            <p:ph type="title"/>
          </p:nvPr>
        </p:nvSpPr>
        <p:spPr/>
        <p:txBody>
          <a:bodyPr/>
          <a:lstStyle/>
          <a:p>
            <a:r>
              <a:rPr lang="ro-RO"/>
              <a:t>Bean ragout With smoked Meat</a:t>
            </a:r>
          </a:p>
        </p:txBody>
      </p:sp>
      <p:pic>
        <p:nvPicPr>
          <p:cNvPr id="5" name="Imagine 5">
            <a:extLst>
              <a:ext uri="{FF2B5EF4-FFF2-40B4-BE49-F238E27FC236}">
                <a16:creationId xmlns:a16="http://schemas.microsoft.com/office/drawing/2014/main" xmlns="" id="{46DB3299-5F1B-B943-82EA-09D4C4E911DD}"/>
              </a:ext>
            </a:extLst>
          </p:cNvPr>
          <p:cNvPicPr>
            <a:picLocks noGrp="1" noChangeAspect="1"/>
          </p:cNvPicPr>
          <p:nvPr>
            <p:ph sz="half" idx="1"/>
          </p:nvPr>
        </p:nvPicPr>
        <p:blipFill>
          <a:blip r:embed="rId2"/>
          <a:stretch>
            <a:fillRect/>
          </a:stretch>
        </p:blipFill>
        <p:spPr>
          <a:xfrm>
            <a:off x="1649148" y="2638425"/>
            <a:ext cx="4135966" cy="3101975"/>
          </a:xfrm>
          <a:prstGeom prst="rect">
            <a:avLst/>
          </a:prstGeom>
        </p:spPr>
      </p:pic>
      <p:pic>
        <p:nvPicPr>
          <p:cNvPr id="11" name="Imagine 11">
            <a:extLst>
              <a:ext uri="{FF2B5EF4-FFF2-40B4-BE49-F238E27FC236}">
                <a16:creationId xmlns:a16="http://schemas.microsoft.com/office/drawing/2014/main" xmlns="" id="{6F6D439B-6CB1-1A41-9DD2-E06D90491086}"/>
              </a:ext>
            </a:extLst>
          </p:cNvPr>
          <p:cNvPicPr>
            <a:picLocks noGrp="1" noChangeAspect="1"/>
          </p:cNvPicPr>
          <p:nvPr>
            <p:ph sz="half" idx="2"/>
          </p:nvPr>
        </p:nvPicPr>
        <p:blipFill>
          <a:blip r:embed="rId3"/>
          <a:stretch>
            <a:fillRect/>
          </a:stretch>
        </p:blipFill>
        <p:spPr>
          <a:xfrm>
            <a:off x="6406092" y="2638425"/>
            <a:ext cx="4135966" cy="3101975"/>
          </a:xfrm>
          <a:prstGeom prst="rect">
            <a:avLst/>
          </a:prstGeom>
        </p:spPr>
      </p:pic>
    </p:spTree>
    <p:extLst>
      <p:ext uri="{BB962C8B-B14F-4D97-AF65-F5344CB8AC3E}">
        <p14:creationId xmlns:p14="http://schemas.microsoft.com/office/powerpoint/2010/main" xmlns="" val="1967370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B8578961-0286-1E4C-B874-6C9BA689F35F}"/>
              </a:ext>
            </a:extLst>
          </p:cNvPr>
          <p:cNvSpPr>
            <a:spLocks noGrp="1"/>
          </p:cNvSpPr>
          <p:nvPr>
            <p:ph type="title"/>
          </p:nvPr>
        </p:nvSpPr>
        <p:spPr/>
        <p:txBody>
          <a:bodyPr/>
          <a:lstStyle/>
          <a:p>
            <a:r>
              <a:rPr lang="ro-RO"/>
              <a:t>Recipe</a:t>
            </a:r>
          </a:p>
        </p:txBody>
      </p:sp>
      <p:sp>
        <p:nvSpPr>
          <p:cNvPr id="5" name="Substituent conținut 4">
            <a:extLst>
              <a:ext uri="{FF2B5EF4-FFF2-40B4-BE49-F238E27FC236}">
                <a16:creationId xmlns:a16="http://schemas.microsoft.com/office/drawing/2014/main" xmlns="" id="{B21C8F2D-05DF-244D-9F02-A1AA48ADC745}"/>
              </a:ext>
            </a:extLst>
          </p:cNvPr>
          <p:cNvSpPr>
            <a:spLocks noGrp="1"/>
          </p:cNvSpPr>
          <p:nvPr>
            <p:ph sz="half" idx="2"/>
          </p:nvPr>
        </p:nvSpPr>
        <p:spPr/>
        <p:txBody>
          <a:bodyPr>
            <a:normAutofit fontScale="85000" lnSpcReduction="20000"/>
          </a:bodyPr>
          <a:lstStyle/>
          <a:p>
            <a:pPr rtl="0"/>
            <a:r>
              <a:rPr lang="ro-RO" b="0" i="0">
                <a:solidFill>
                  <a:srgbClr val="212121"/>
                </a:solidFill>
                <a:effectLst/>
                <a:latin typeface="Roboto"/>
              </a:rPr>
              <a:t>METHOD OF PREPARATION:</a:t>
            </a:r>
          </a:p>
          <a:p>
            <a:pPr rtl="0"/>
            <a:r>
              <a:rPr lang="ro-RO" b="0" i="0">
                <a:solidFill>
                  <a:srgbClr val="212121"/>
                </a:solidFill>
                <a:effectLst/>
                <a:latin typeface="Roboto"/>
              </a:rPr>
              <a:t>Beans are kept in water with salt in the evening until the morning. Then wash in several waters and boil in hot water. After boiling for 1-15 minutes, pour the water and add another hot water. The operation is repeated once. Add the well washed loaf and let boil for about two hours. When the meat and beans are almost boiled, remove the meat from the bone, add a chopped and tempered onion, a glass of tomato juice, a bay leaf, salt, pepper. Everything is allowed to boil until the sauce drops. Smoked-bean bean is served alongside a traditional pickle salad.</a:t>
            </a:r>
            <a:endParaRPr lang="ro-RO" b="0" i="0">
              <a:solidFill>
                <a:srgbClr val="3C4043"/>
              </a:solidFill>
              <a:effectLst/>
              <a:latin typeface="Roboto"/>
            </a:endParaRPr>
          </a:p>
          <a:p>
            <a:endParaRPr lang="ro-RO"/>
          </a:p>
        </p:txBody>
      </p:sp>
      <p:sp>
        <p:nvSpPr>
          <p:cNvPr id="9" name="Substituent conținut 8">
            <a:extLst>
              <a:ext uri="{FF2B5EF4-FFF2-40B4-BE49-F238E27FC236}">
                <a16:creationId xmlns:a16="http://schemas.microsoft.com/office/drawing/2014/main" xmlns="" id="{B703C8AF-B6CA-4B4D-AA69-0704B6CAC0E5}"/>
              </a:ext>
            </a:extLst>
          </p:cNvPr>
          <p:cNvSpPr>
            <a:spLocks noGrp="1"/>
          </p:cNvSpPr>
          <p:nvPr>
            <p:ph sz="half" idx="1"/>
          </p:nvPr>
        </p:nvSpPr>
        <p:spPr/>
        <p:txBody>
          <a:bodyPr>
            <a:normAutofit fontScale="85000" lnSpcReduction="20000"/>
          </a:bodyPr>
          <a:lstStyle/>
          <a:p>
            <a:r>
              <a:rPr lang="ro-RO" b="0">
                <a:effectLst/>
                <a:latin typeface="Google-Sans"/>
              </a:rPr>
              <a:t>Ingredients:</a:t>
            </a:r>
          </a:p>
          <a:p>
            <a:r>
              <a:rPr lang="ro-RO" b="0">
                <a:effectLst/>
                <a:latin typeface="Google-Sans"/>
              </a:rPr>
              <a:t> 1 smoked meat;</a:t>
            </a:r>
          </a:p>
          <a:p>
            <a:r>
              <a:rPr lang="ro-RO" b="0">
                <a:effectLst/>
                <a:latin typeface="Google-Sans"/>
              </a:rPr>
              <a:t>500g beans;</a:t>
            </a:r>
          </a:p>
          <a:p>
            <a:r>
              <a:rPr lang="ro-RO" b="0">
                <a:effectLst/>
                <a:latin typeface="Google-Sans"/>
              </a:rPr>
              <a:t> 1 cup of tomato juice;</a:t>
            </a:r>
          </a:p>
          <a:p>
            <a:r>
              <a:rPr lang="ro-RO" b="0">
                <a:effectLst/>
                <a:latin typeface="Google-Sans"/>
              </a:rPr>
              <a:t>1 bay leaf green;</a:t>
            </a:r>
          </a:p>
          <a:p>
            <a:r>
              <a:rPr lang="ro-RO" b="0">
                <a:effectLst/>
                <a:latin typeface="Google-Sans"/>
              </a:rPr>
              <a:t> parsley;</a:t>
            </a:r>
          </a:p>
          <a:p>
            <a:r>
              <a:rPr lang="ro-RO" b="0">
                <a:effectLst/>
                <a:latin typeface="Google-Sans"/>
              </a:rPr>
              <a:t> salt and pepper.</a:t>
            </a:r>
          </a:p>
        </p:txBody>
      </p:sp>
    </p:spTree>
    <p:extLst>
      <p:ext uri="{BB962C8B-B14F-4D97-AF65-F5344CB8AC3E}">
        <p14:creationId xmlns:p14="http://schemas.microsoft.com/office/powerpoint/2010/main" xmlns="" val="3455827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97132F75-A8AE-EA4E-8A37-B5226A4ECE81}"/>
              </a:ext>
            </a:extLst>
          </p:cNvPr>
          <p:cNvSpPr>
            <a:spLocks noGrp="1"/>
          </p:cNvSpPr>
          <p:nvPr>
            <p:ph type="title"/>
          </p:nvPr>
        </p:nvSpPr>
        <p:spPr/>
        <p:txBody>
          <a:bodyPr/>
          <a:lstStyle/>
          <a:p>
            <a:r>
              <a:rPr lang="ro-RO"/>
              <a:t>Donuts with vaNilla</a:t>
            </a:r>
          </a:p>
        </p:txBody>
      </p:sp>
      <p:pic>
        <p:nvPicPr>
          <p:cNvPr id="5" name="Imagine 5">
            <a:extLst>
              <a:ext uri="{FF2B5EF4-FFF2-40B4-BE49-F238E27FC236}">
                <a16:creationId xmlns:a16="http://schemas.microsoft.com/office/drawing/2014/main" xmlns="" id="{B0F5A6C6-0279-0A44-B822-0F06DF3C2D90}"/>
              </a:ext>
            </a:extLst>
          </p:cNvPr>
          <p:cNvPicPr>
            <a:picLocks noGrp="1" noChangeAspect="1"/>
          </p:cNvPicPr>
          <p:nvPr>
            <p:ph sz="half" idx="1"/>
          </p:nvPr>
        </p:nvPicPr>
        <p:blipFill>
          <a:blip r:embed="rId2"/>
          <a:stretch>
            <a:fillRect/>
          </a:stretch>
        </p:blipFill>
        <p:spPr>
          <a:xfrm>
            <a:off x="1649148" y="2638425"/>
            <a:ext cx="4135966" cy="3101975"/>
          </a:xfrm>
          <a:prstGeom prst="rect">
            <a:avLst/>
          </a:prstGeom>
        </p:spPr>
      </p:pic>
      <p:pic>
        <p:nvPicPr>
          <p:cNvPr id="7" name="Imagine 7">
            <a:extLst>
              <a:ext uri="{FF2B5EF4-FFF2-40B4-BE49-F238E27FC236}">
                <a16:creationId xmlns:a16="http://schemas.microsoft.com/office/drawing/2014/main" xmlns="" id="{99D0FF13-351E-F748-82B8-63048E77176D}"/>
              </a:ext>
            </a:extLst>
          </p:cNvPr>
          <p:cNvPicPr>
            <a:picLocks noGrp="1" noChangeAspect="1"/>
          </p:cNvPicPr>
          <p:nvPr>
            <p:ph sz="half" idx="2"/>
          </p:nvPr>
        </p:nvPicPr>
        <p:blipFill>
          <a:blip r:embed="rId3"/>
          <a:stretch>
            <a:fillRect/>
          </a:stretch>
        </p:blipFill>
        <p:spPr>
          <a:xfrm>
            <a:off x="7310835" y="2638425"/>
            <a:ext cx="2326481" cy="3101975"/>
          </a:xfrm>
          <a:prstGeom prst="rect">
            <a:avLst/>
          </a:prstGeom>
        </p:spPr>
      </p:pic>
    </p:spTree>
    <p:extLst>
      <p:ext uri="{BB962C8B-B14F-4D97-AF65-F5344CB8AC3E}">
        <p14:creationId xmlns:p14="http://schemas.microsoft.com/office/powerpoint/2010/main" xmlns="" val="2084339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F75E5BF2-5483-2645-B11E-1973D908C9DF}"/>
              </a:ext>
            </a:extLst>
          </p:cNvPr>
          <p:cNvSpPr>
            <a:spLocks noGrp="1"/>
          </p:cNvSpPr>
          <p:nvPr>
            <p:ph type="title"/>
          </p:nvPr>
        </p:nvSpPr>
        <p:spPr/>
        <p:txBody>
          <a:bodyPr/>
          <a:lstStyle/>
          <a:p>
            <a:r>
              <a:rPr lang="ro-RO"/>
              <a:t>Recipe:</a:t>
            </a:r>
          </a:p>
        </p:txBody>
      </p:sp>
      <p:sp>
        <p:nvSpPr>
          <p:cNvPr id="3" name="Substituent conținut 2">
            <a:extLst>
              <a:ext uri="{FF2B5EF4-FFF2-40B4-BE49-F238E27FC236}">
                <a16:creationId xmlns:a16="http://schemas.microsoft.com/office/drawing/2014/main" xmlns="" id="{511333F6-A653-2A49-B461-5D74AAECD967}"/>
              </a:ext>
            </a:extLst>
          </p:cNvPr>
          <p:cNvSpPr>
            <a:spLocks noGrp="1"/>
          </p:cNvSpPr>
          <p:nvPr>
            <p:ph sz="half" idx="1"/>
          </p:nvPr>
        </p:nvSpPr>
        <p:spPr>
          <a:xfrm>
            <a:off x="1635494" y="2584465"/>
            <a:ext cx="4271771" cy="3101982"/>
          </a:xfrm>
        </p:spPr>
        <p:txBody>
          <a:bodyPr>
            <a:normAutofit fontScale="85000" lnSpcReduction="20000"/>
          </a:bodyPr>
          <a:lstStyle/>
          <a:p>
            <a:pPr marL="0" indent="0">
              <a:buNone/>
            </a:pPr>
            <a:r>
              <a:rPr lang="ro-RO"/>
              <a:t>INGREDIENTS:</a:t>
            </a:r>
          </a:p>
          <a:p>
            <a:pPr marL="0" indent="0">
              <a:buNone/>
            </a:pPr>
            <a:r>
              <a:rPr lang="ro-RO"/>
              <a:t>•2 cups all-purpose flour, sifted;</a:t>
            </a:r>
          </a:p>
          <a:p>
            <a:pPr marL="0" indent="0">
              <a:buNone/>
            </a:pPr>
            <a:r>
              <a:rPr lang="ro-RO"/>
              <a:t>•1⁄4 cup sugar;</a:t>
            </a:r>
          </a:p>
          <a:p>
            <a:pPr marL="0" indent="0">
              <a:buNone/>
            </a:pPr>
            <a:r>
              <a:rPr lang="ro-RO"/>
              <a:t>•1 tablespoon baking powder;</a:t>
            </a:r>
          </a:p>
          <a:p>
            <a:pPr marL="0" indent="0">
              <a:buNone/>
            </a:pPr>
            <a:r>
              <a:rPr lang="ro-RO"/>
              <a:t>•1 teaspoon salt;</a:t>
            </a:r>
          </a:p>
          <a:p>
            <a:pPr marL="0" indent="0">
              <a:buNone/>
            </a:pPr>
            <a:r>
              <a:rPr lang="ro-RO"/>
              <a:t>•1 teaspoon nutmeg•1⁄4 cup vegetable oil;</a:t>
            </a:r>
          </a:p>
          <a:p>
            <a:pPr marL="0" indent="0">
              <a:buNone/>
            </a:pPr>
            <a:r>
              <a:rPr lang="ro-RO"/>
              <a:t>•3⁄4 cup milk;</a:t>
            </a:r>
          </a:p>
          <a:p>
            <a:pPr marL="0" indent="0">
              <a:buNone/>
            </a:pPr>
            <a:r>
              <a:rPr lang="ro-RO"/>
              <a:t>•1 egg;</a:t>
            </a:r>
          </a:p>
          <a:p>
            <a:pPr marL="0" indent="0">
              <a:buNone/>
            </a:pPr>
            <a:r>
              <a:rPr lang="ro-RO"/>
              <a:t>•1 teaspoon familia;</a:t>
            </a:r>
          </a:p>
          <a:p>
            <a:pPr marL="0" indent="0">
              <a:buNone/>
            </a:pPr>
            <a:r>
              <a:rPr lang="ro-RO"/>
              <a:t>•oil (for frying).</a:t>
            </a:r>
          </a:p>
        </p:txBody>
      </p:sp>
      <p:sp>
        <p:nvSpPr>
          <p:cNvPr id="5" name="Substituent conținut 4">
            <a:extLst>
              <a:ext uri="{FF2B5EF4-FFF2-40B4-BE49-F238E27FC236}">
                <a16:creationId xmlns:a16="http://schemas.microsoft.com/office/drawing/2014/main" xmlns="" id="{7D142204-0B64-E64B-A973-4FB314349B63}"/>
              </a:ext>
            </a:extLst>
          </p:cNvPr>
          <p:cNvSpPr>
            <a:spLocks noGrp="1"/>
          </p:cNvSpPr>
          <p:nvPr>
            <p:ph sz="half" idx="2"/>
          </p:nvPr>
        </p:nvSpPr>
        <p:spPr/>
        <p:txBody>
          <a:bodyPr>
            <a:normAutofit fontScale="85000" lnSpcReduction="20000"/>
          </a:bodyPr>
          <a:lstStyle/>
          <a:p>
            <a:r>
              <a:rPr lang="ro-RO"/>
              <a:t>METHOD OF PREPARATION:</a:t>
            </a:r>
          </a:p>
          <a:p>
            <a:r>
              <a:rPr lang="ro-RO"/>
              <a:t>Mix flour, sugar, baking powder, salt and nutmeg until thoroughly blended;</a:t>
            </a:r>
          </a:p>
          <a:p>
            <a:r>
              <a:rPr lang="ro-RO"/>
              <a:t>2.Add oil, milk, egg and vanilla and mix well;</a:t>
            </a:r>
          </a:p>
          <a:p>
            <a:r>
              <a:rPr lang="ro-RO"/>
              <a:t>3.Heat the oil. Drop by spoon into hot oil;</a:t>
            </a:r>
          </a:p>
          <a:p>
            <a:r>
              <a:rPr lang="ro-RO"/>
              <a:t>4.Fry until light brown on both sides turning once;</a:t>
            </a:r>
          </a:p>
          <a:p>
            <a:r>
              <a:rPr lang="ro-RO"/>
              <a:t>5.Drain well on paper towels or brown paper bag;</a:t>
            </a:r>
          </a:p>
          <a:p>
            <a:r>
              <a:rPr lang="ro-RO"/>
              <a:t>6.Turn in or sprinkle with plain, powdered or cinnamon sugar while hot.</a:t>
            </a:r>
          </a:p>
        </p:txBody>
      </p:sp>
      <p:sp>
        <p:nvSpPr>
          <p:cNvPr id="4" name="CasetăText 3">
            <a:extLst>
              <a:ext uri="{FF2B5EF4-FFF2-40B4-BE49-F238E27FC236}">
                <a16:creationId xmlns:a16="http://schemas.microsoft.com/office/drawing/2014/main" xmlns="" id="{4ED0E513-A499-CB4B-A6FE-4356A1CD8ABD}"/>
              </a:ext>
            </a:extLst>
          </p:cNvPr>
          <p:cNvSpPr txBox="1"/>
          <p:nvPr/>
        </p:nvSpPr>
        <p:spPr>
          <a:xfrm rot="10800000" flipV="1">
            <a:off x="3717800" y="5416860"/>
            <a:ext cx="3900230" cy="646331"/>
          </a:xfrm>
          <a:prstGeom prst="rect">
            <a:avLst/>
          </a:prstGeom>
          <a:noFill/>
        </p:spPr>
        <p:txBody>
          <a:bodyPr wrap="square" rtlCol="0">
            <a:spAutoFit/>
          </a:bodyPr>
          <a:lstStyle/>
          <a:p>
            <a:pPr algn="l"/>
            <a:r>
              <a:rPr lang="ro-RO">
                <a:solidFill>
                  <a:srgbClr val="FF0000"/>
                </a:solidFill>
                <a:effectLst/>
              </a:rPr>
              <a:t>All the ingredients used are from their own household.</a:t>
            </a:r>
            <a:endParaRPr lang="ro-RO">
              <a:solidFill>
                <a:srgbClr val="FF0000"/>
              </a:solidFill>
            </a:endParaRPr>
          </a:p>
        </p:txBody>
      </p:sp>
    </p:spTree>
    <p:extLst>
      <p:ext uri="{BB962C8B-B14F-4D97-AF65-F5344CB8AC3E}">
        <p14:creationId xmlns:p14="http://schemas.microsoft.com/office/powerpoint/2010/main" xmlns="" val="3350208036"/>
      </p:ext>
    </p:extLst>
  </p:cSld>
  <p:clrMapOvr>
    <a:masterClrMapping/>
  </p:clrMapOvr>
</p:sld>
</file>

<file path=ppt/theme/theme1.xml><?xml version="1.0" encoding="utf-8"?>
<a:theme xmlns:a="http://schemas.openxmlformats.org/drawingml/2006/main" name="Colet">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otalTime>0</TotalTime>
  <Words>316</Words>
  <Application>Microsoft Office PowerPoint</Application>
  <PresentationFormat>Custom</PresentationFormat>
  <Paragraphs>35</Paragraphs>
  <Slides>5</Slides>
  <Notes>0</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Colet</vt:lpstr>
      <vt:lpstr>Traditional romanian food</vt:lpstr>
      <vt:lpstr>Bean ragout With smoked Meat</vt:lpstr>
      <vt:lpstr>Recipe</vt:lpstr>
      <vt:lpstr>Donuts with vaNilla</vt:lpstr>
      <vt:lpstr>Recipe: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romanian food</dc:title>
  <dc:creator>Ionela Ursache</dc:creator>
  <cp:lastModifiedBy>Windows User</cp:lastModifiedBy>
  <cp:revision>4</cp:revision>
  <dcterms:created xsi:type="dcterms:W3CDTF">2019-01-27T10:12:29Z</dcterms:created>
  <dcterms:modified xsi:type="dcterms:W3CDTF">2019-02-17T17:04:01Z</dcterms:modified>
</cp:coreProperties>
</file>