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7E6F-7E07-495F-AD8A-C999B929B783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F8873-61FE-4D14-BFA2-6722CF6F6FB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F8873-61FE-4D14-BFA2-6722CF6F6FB1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F8873-61FE-4D14-BFA2-6722CF6F6FB1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930FBA-5AE5-4C5A-91A5-6C3A19CA4D97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7C7E14-F012-492D-9DAF-4930E485197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latin typeface="Algerian" pitchFamily="82" charset="0"/>
              </a:rPr>
              <a:t>What</a:t>
            </a:r>
            <a:r>
              <a:rPr lang="en-GB" smtClean="0">
                <a:latin typeface="Algerian" pitchFamily="82" charset="0"/>
              </a:rPr>
              <a:t> WOULD HAVE HAPPENED </a:t>
            </a:r>
            <a:r>
              <a:rPr lang="en-GB" smtClean="0">
                <a:latin typeface="Algerian" pitchFamily="82" charset="0"/>
              </a:rPr>
              <a:t>IF…?</a:t>
            </a:r>
            <a:endParaRPr lang="en-GB">
              <a:latin typeface="Algerian" pitchFamily="82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Algerian" pitchFamily="82" charset="0"/>
              </a:rPr>
              <a:t>UCRONIA SU FEDERICO II</a:t>
            </a:r>
            <a:endParaRPr lang="it-IT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smtClean="0">
                <a:latin typeface="Algerian" pitchFamily="82" charset="0"/>
              </a:rPr>
              <a:t>If Frederick II had defeated the Pope, he would unified the two crowns.</a:t>
            </a:r>
          </a:p>
          <a:p>
            <a:pPr algn="just"/>
            <a:r>
              <a:rPr lang="en-GB" smtClean="0">
                <a:latin typeface="Algerian" pitchFamily="82" charset="0"/>
              </a:rPr>
              <a:t>If he had put his concentration on the German </a:t>
            </a:r>
            <a:r>
              <a:rPr lang="en-GB" smtClean="0">
                <a:latin typeface="Algerian" pitchFamily="82" charset="0"/>
              </a:rPr>
              <a:t>empire</a:t>
            </a:r>
            <a:r>
              <a:rPr lang="en-GB" smtClean="0">
                <a:latin typeface="Algerian" pitchFamily="82" charset="0"/>
              </a:rPr>
              <a:t>, he wouldn’t have any </a:t>
            </a:r>
            <a:r>
              <a:rPr lang="en-GB" smtClean="0">
                <a:latin typeface="Algerian" pitchFamily="82" charset="0"/>
              </a:rPr>
              <a:t>castles</a:t>
            </a:r>
            <a:r>
              <a:rPr lang="en-GB" smtClean="0">
                <a:latin typeface="Algerian" pitchFamily="82" charset="0"/>
              </a:rPr>
              <a:t>, Italian literature and Arabic innovations in south </a:t>
            </a:r>
            <a:r>
              <a:rPr lang="en-GB" smtClean="0">
                <a:latin typeface="Algerian" pitchFamily="82" charset="0"/>
              </a:rPr>
              <a:t>Italy</a:t>
            </a:r>
            <a:endParaRPr lang="en-GB" smtClean="0">
              <a:latin typeface="Algerian" pitchFamily="82" charset="0"/>
            </a:endParaRPr>
          </a:p>
          <a:p>
            <a:pPr algn="just"/>
            <a:r>
              <a:rPr lang="en-GB" smtClean="0">
                <a:latin typeface="Algerian" pitchFamily="82" charset="0"/>
              </a:rPr>
              <a:t>If he hadn’t admired Arabic and Greek </a:t>
            </a:r>
            <a:r>
              <a:rPr lang="en-GB" smtClean="0">
                <a:latin typeface="Algerian" pitchFamily="82" charset="0"/>
              </a:rPr>
              <a:t>culture</a:t>
            </a:r>
            <a:r>
              <a:rPr lang="en-GB" smtClean="0">
                <a:latin typeface="Algerian" pitchFamily="82" charset="0"/>
              </a:rPr>
              <a:t>, nowadays we wouldn’t have this type of </a:t>
            </a:r>
            <a:r>
              <a:rPr lang="en-GB" smtClean="0">
                <a:latin typeface="Algerian" pitchFamily="82" charset="0"/>
              </a:rPr>
              <a:t>innovations</a:t>
            </a:r>
            <a:r>
              <a:rPr lang="en-GB" smtClean="0">
                <a:latin typeface="Algerian" pitchFamily="82" charset="0"/>
              </a:rPr>
              <a:t>. </a:t>
            </a:r>
            <a:endParaRPr lang="en-GB" smtClean="0">
              <a:latin typeface="Algerian" pitchFamily="82" charset="0"/>
            </a:endParaRPr>
          </a:p>
          <a:p>
            <a:pPr algn="just"/>
            <a:r>
              <a:rPr lang="en-GB" smtClean="0">
                <a:latin typeface="Algerian" pitchFamily="82" charset="0"/>
              </a:rPr>
              <a:t>If he had defeated Italian </a:t>
            </a:r>
            <a:r>
              <a:rPr lang="en-GB" smtClean="0">
                <a:latin typeface="Algerian" pitchFamily="82" charset="0"/>
              </a:rPr>
              <a:t>municipalities</a:t>
            </a:r>
            <a:r>
              <a:rPr lang="en-GB" smtClean="0">
                <a:latin typeface="Algerian" pitchFamily="82" charset="0"/>
              </a:rPr>
              <a:t>, the Pope wouldn’t have had so much power  and Italy would have been </a:t>
            </a:r>
            <a:r>
              <a:rPr lang="en-GB" smtClean="0">
                <a:latin typeface="Algerian" pitchFamily="82" charset="0"/>
              </a:rPr>
              <a:t>united.</a:t>
            </a:r>
            <a:endParaRPr lang="en-GB">
              <a:latin typeface="Algerian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Matura MT Script Capitals" pitchFamily="66" charset="0"/>
              </a:rPr>
              <a:t>1</a:t>
            </a:r>
            <a:r>
              <a:rPr lang="en-GB" sz="2800" baseline="30000" dirty="0" smtClean="0">
                <a:latin typeface="Matura MT Script Capitals" pitchFamily="66" charset="0"/>
              </a:rPr>
              <a:t>st</a:t>
            </a:r>
            <a:r>
              <a:rPr lang="en-GB" sz="2800" dirty="0" smtClean="0">
                <a:latin typeface="Matura MT Script Capitals" pitchFamily="66" charset="0"/>
              </a:rPr>
              <a:t> Group: </a:t>
            </a:r>
            <a:r>
              <a:rPr lang="en-GB" dirty="0" smtClean="0">
                <a:latin typeface="Matura MT Script Capitals" pitchFamily="66" charset="0"/>
              </a:rPr>
              <a:t>F.C. </a:t>
            </a:r>
            <a:r>
              <a:rPr lang="en-GB" dirty="0" err="1" smtClean="0">
                <a:latin typeface="Matura MT Script Capitals" pitchFamily="66" charset="0"/>
              </a:rPr>
              <a:t>Azz</a:t>
            </a:r>
            <a:r>
              <a:rPr lang="en-GB" dirty="0" smtClean="0">
                <a:latin typeface="Matura MT Script Capitals" pitchFamily="66" charset="0"/>
              </a:rPr>
              <a:t> </a:t>
            </a:r>
            <a:endParaRPr lang="en-GB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latin typeface="Algerian" pitchFamily="82" charset="0"/>
              </a:rPr>
              <a:t>If Frederick II had won against the Pope, there would have been the union of the entire Italy under the </a:t>
            </a:r>
            <a:r>
              <a:rPr lang="en-GB" dirty="0" err="1" smtClean="0">
                <a:latin typeface="Algerian" pitchFamily="82" charset="0"/>
              </a:rPr>
              <a:t>swabian</a:t>
            </a:r>
            <a:r>
              <a:rPr lang="en-GB" dirty="0" smtClean="0">
                <a:latin typeface="Algerian" pitchFamily="82" charset="0"/>
              </a:rPr>
              <a:t> crown.</a:t>
            </a:r>
          </a:p>
          <a:p>
            <a:pPr algn="just"/>
            <a:r>
              <a:rPr lang="en-GB" dirty="0" smtClean="0">
                <a:latin typeface="Algerian" pitchFamily="82" charset="0"/>
              </a:rPr>
              <a:t>If Frederick II hadn’t had a such culturally developed court, there wouldn’t have been so many literal works that have characterised the 14° century.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Matura MT Script Capitals" pitchFamily="66" charset="0"/>
              </a:rPr>
              <a:t>2</a:t>
            </a:r>
            <a:r>
              <a:rPr lang="en-GB" sz="2800" baseline="30000" dirty="0" smtClean="0">
                <a:latin typeface="Matura MT Script Capitals" pitchFamily="66" charset="0"/>
              </a:rPr>
              <a:t>nd</a:t>
            </a:r>
            <a:r>
              <a:rPr lang="en-GB" sz="2800" dirty="0" smtClean="0">
                <a:latin typeface="Matura MT Script Capitals" pitchFamily="66" charset="0"/>
              </a:rPr>
              <a:t> Group: </a:t>
            </a:r>
            <a:r>
              <a:rPr lang="en-GB" dirty="0" smtClean="0">
                <a:latin typeface="Matura MT Script Capitals" pitchFamily="66" charset="0"/>
              </a:rPr>
              <a:t>Die </a:t>
            </a:r>
            <a:r>
              <a:rPr lang="en-GB" dirty="0" err="1" smtClean="0">
                <a:latin typeface="Matura MT Script Capitals" pitchFamily="66" charset="0"/>
              </a:rPr>
              <a:t>F</a:t>
            </a:r>
            <a:r>
              <a:rPr lang="en-GB" dirty="0" err="1" smtClean="0">
                <a:latin typeface="Matura MT Script Capitals" pitchFamily="66" charset="0"/>
              </a:rPr>
              <a:t>alken</a:t>
            </a:r>
            <a:r>
              <a:rPr lang="en-GB" dirty="0" smtClean="0">
                <a:latin typeface="Matura MT Script Capitals" pitchFamily="66" charset="0"/>
              </a:rPr>
              <a:t> </a:t>
            </a:r>
            <a:endParaRPr lang="en-GB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692696"/>
            <a:ext cx="79928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Matura MT Script Capitals" pitchFamily="66" charset="0"/>
              </a:rPr>
              <a:t>3</a:t>
            </a:r>
            <a:r>
              <a:rPr lang="en-GB" sz="2800" baseline="30000" dirty="0" smtClean="0">
                <a:latin typeface="Matura MT Script Capitals" pitchFamily="66" charset="0"/>
              </a:rPr>
              <a:t>rd</a:t>
            </a:r>
            <a:r>
              <a:rPr lang="en-GB" sz="2800" dirty="0" smtClean="0">
                <a:latin typeface="Matura MT Script Capitals" pitchFamily="66" charset="0"/>
              </a:rPr>
              <a:t> Group:</a:t>
            </a:r>
            <a:r>
              <a:rPr lang="en-GB" sz="4000" dirty="0" smtClean="0">
                <a:latin typeface="Matura MT Script Capitals" pitchFamily="66" charset="0"/>
              </a:rPr>
              <a:t> </a:t>
            </a:r>
            <a:r>
              <a:rPr lang="en-GB" sz="4200" dirty="0" smtClean="0">
                <a:latin typeface="Matura MT Script Capitals" pitchFamily="66" charset="0"/>
              </a:rPr>
              <a:t>I </a:t>
            </a:r>
            <a:r>
              <a:rPr lang="en-GB" sz="4200" dirty="0" err="1" smtClean="0">
                <a:latin typeface="Matura MT Script Capitals" pitchFamily="66" charset="0"/>
              </a:rPr>
              <a:t>Federiciani</a:t>
            </a:r>
            <a:endParaRPr lang="en-GB" sz="4200" dirty="0" smtClean="0">
              <a:latin typeface="Matura MT Script Capitals" pitchFamily="66" charset="0"/>
            </a:endParaRPr>
          </a:p>
          <a:p>
            <a:endParaRPr lang="en-GB" sz="2600" dirty="0" smtClean="0">
              <a:latin typeface="Algerian" pitchFamily="8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600" dirty="0" smtClean="0">
                <a:latin typeface="Algerian" pitchFamily="82" charset="0"/>
              </a:rPr>
              <a:t> if Frederick II hadn’t focused his attention on his court, he wouldn’t have founded the “</a:t>
            </a:r>
            <a:r>
              <a:rPr lang="en-GB" sz="2600" dirty="0" err="1" smtClean="0">
                <a:latin typeface="Algerian" pitchFamily="82" charset="0"/>
              </a:rPr>
              <a:t>scuola</a:t>
            </a:r>
            <a:r>
              <a:rPr lang="en-GB" sz="2600" dirty="0" smtClean="0">
                <a:latin typeface="Algerian" pitchFamily="82" charset="0"/>
              </a:rPr>
              <a:t> </a:t>
            </a:r>
            <a:r>
              <a:rPr lang="en-GB" sz="2600" dirty="0" err="1" smtClean="0">
                <a:latin typeface="Algerian" pitchFamily="82" charset="0"/>
              </a:rPr>
              <a:t>siciliana</a:t>
            </a:r>
            <a:r>
              <a:rPr lang="en-GB" sz="2600" dirty="0" smtClean="0">
                <a:latin typeface="Algerian" pitchFamily="82" charset="0"/>
              </a:rPr>
              <a:t>”, which has been an important influence to many other literary movements.</a:t>
            </a:r>
          </a:p>
          <a:p>
            <a:pPr algn="just">
              <a:buFont typeface="Arial" pitchFamily="34" charset="0"/>
              <a:buChar char="•"/>
            </a:pPr>
            <a:r>
              <a:rPr lang="en-GB" sz="2600" dirty="0" smtClean="0">
                <a:latin typeface="Algerian" pitchFamily="82" charset="0"/>
              </a:rPr>
              <a:t> If Frederick II hadn’t promulgated the </a:t>
            </a:r>
            <a:r>
              <a:rPr lang="en-GB" sz="2600" i="1" dirty="0" err="1" smtClean="0">
                <a:latin typeface="Algerian" pitchFamily="82" charset="0"/>
              </a:rPr>
              <a:t>Liber</a:t>
            </a:r>
            <a:r>
              <a:rPr lang="en-GB" sz="2600" i="1" dirty="0" smtClean="0">
                <a:latin typeface="Algerian" pitchFamily="82" charset="0"/>
              </a:rPr>
              <a:t> </a:t>
            </a:r>
            <a:r>
              <a:rPr lang="en-GB" sz="2600" i="1" dirty="0" err="1" smtClean="0">
                <a:latin typeface="Algerian" pitchFamily="82" charset="0"/>
              </a:rPr>
              <a:t>Augustalis</a:t>
            </a:r>
            <a:r>
              <a:rPr lang="en-GB" sz="2600" i="1" dirty="0" smtClean="0">
                <a:latin typeface="Algerian" pitchFamily="82" charset="0"/>
              </a:rPr>
              <a:t>, </a:t>
            </a:r>
            <a:r>
              <a:rPr lang="en-GB" sz="2600" dirty="0" smtClean="0">
                <a:latin typeface="Algerian" pitchFamily="82" charset="0"/>
              </a:rPr>
              <a:t>the </a:t>
            </a:r>
            <a:r>
              <a:rPr lang="en-GB" sz="2600" dirty="0" err="1" smtClean="0">
                <a:latin typeface="Algerian" pitchFamily="82" charset="0"/>
              </a:rPr>
              <a:t>european</a:t>
            </a:r>
            <a:r>
              <a:rPr lang="en-GB" sz="2600" dirty="0" smtClean="0">
                <a:latin typeface="Algerian" pitchFamily="82" charset="0"/>
              </a:rPr>
              <a:t> constitution would have been founded on different values.</a:t>
            </a:r>
            <a:endParaRPr lang="en-GB" sz="2600" i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lgerian" pitchFamily="82" charset="0"/>
              </a:rPr>
              <a:t>If Frederick II had won against the Pope and the towns of Italy, there would have been the Unity of Italy six centuries before it really happened, under the </a:t>
            </a:r>
            <a:r>
              <a:rPr lang="en-GB" dirty="0" err="1" smtClean="0">
                <a:latin typeface="Algerian" pitchFamily="82" charset="0"/>
              </a:rPr>
              <a:t>Swabian</a:t>
            </a:r>
            <a:r>
              <a:rPr lang="en-GB" dirty="0" smtClean="0">
                <a:latin typeface="Algerian" pitchFamily="82" charset="0"/>
              </a:rPr>
              <a:t> crown.</a:t>
            </a:r>
          </a:p>
          <a:p>
            <a:r>
              <a:rPr lang="en-GB" dirty="0" smtClean="0">
                <a:latin typeface="Algerian" pitchFamily="82" charset="0"/>
              </a:rPr>
              <a:t>If Frederick had united the Sicilian and the German possessions, the Pope would have overthrown him.</a:t>
            </a:r>
          </a:p>
          <a:p>
            <a:r>
              <a:rPr lang="en-GB" dirty="0" smtClean="0">
                <a:latin typeface="Algerian" pitchFamily="82" charset="0"/>
              </a:rPr>
              <a:t>If Frederick II had won against the German Empire, the towns of Northern Italy wouldn’t have been independent.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Matura MT Script Capitals" pitchFamily="66" charset="0"/>
              </a:rPr>
              <a:t>4</a:t>
            </a:r>
            <a:r>
              <a:rPr lang="en-GB" sz="2800" baseline="30000" dirty="0" smtClean="0">
                <a:latin typeface="Matura MT Script Capitals" pitchFamily="66" charset="0"/>
              </a:rPr>
              <a:t>th</a:t>
            </a:r>
            <a:r>
              <a:rPr lang="en-GB" sz="2800" dirty="0" smtClean="0">
                <a:latin typeface="Matura MT Script Capitals" pitchFamily="66" charset="0"/>
              </a:rPr>
              <a:t> Group: </a:t>
            </a:r>
            <a:r>
              <a:rPr lang="en-GB" dirty="0" smtClean="0">
                <a:latin typeface="Matura MT Script Capitals" pitchFamily="66" charset="0"/>
              </a:rPr>
              <a:t>Frederick &amp; Friends</a:t>
            </a:r>
            <a:endParaRPr lang="en-GB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mtClean="0">
                <a:latin typeface="Algerian" pitchFamily="82" charset="0"/>
              </a:rPr>
              <a:t>If</a:t>
            </a:r>
            <a:r>
              <a:rPr lang="en-GB" smtClean="0">
                <a:latin typeface="Algerian" pitchFamily="82" charset="0"/>
              </a:rPr>
              <a:t> Frederick II would have been more interested in his German </a:t>
            </a:r>
            <a:r>
              <a:rPr lang="en-GB" smtClean="0">
                <a:latin typeface="Algerian" pitchFamily="82" charset="0"/>
              </a:rPr>
              <a:t>lands</a:t>
            </a:r>
            <a:r>
              <a:rPr lang="en-GB" smtClean="0">
                <a:latin typeface="Algerian" pitchFamily="82" charset="0"/>
              </a:rPr>
              <a:t>, the </a:t>
            </a:r>
            <a:r>
              <a:rPr lang="en-GB" smtClean="0">
                <a:latin typeface="Algerian" pitchFamily="82" charset="0"/>
              </a:rPr>
              <a:t>“</a:t>
            </a:r>
            <a:r>
              <a:rPr lang="en-GB" smtClean="0">
                <a:latin typeface="Algerian" pitchFamily="82" charset="0"/>
              </a:rPr>
              <a:t>Scuola </a:t>
            </a:r>
            <a:r>
              <a:rPr lang="en-GB" smtClean="0">
                <a:latin typeface="Algerian" pitchFamily="82" charset="0"/>
              </a:rPr>
              <a:t>Siciliana</a:t>
            </a:r>
            <a:r>
              <a:rPr lang="en-GB" smtClean="0">
                <a:latin typeface="Algerian" pitchFamily="82" charset="0"/>
              </a:rPr>
              <a:t>” would have been founded in </a:t>
            </a:r>
            <a:r>
              <a:rPr lang="en-GB" smtClean="0">
                <a:latin typeface="Algerian" pitchFamily="82" charset="0"/>
              </a:rPr>
              <a:t>Germany;</a:t>
            </a:r>
            <a:endParaRPr lang="en-GB" smtClean="0">
              <a:latin typeface="Algerian" pitchFamily="82" charset="0"/>
            </a:endParaRPr>
          </a:p>
          <a:p>
            <a:pPr algn="just"/>
            <a:r>
              <a:rPr lang="en-GB" smtClean="0">
                <a:latin typeface="Algerian" pitchFamily="82" charset="0"/>
              </a:rPr>
              <a:t>If Frederick II would have been more interested in his German </a:t>
            </a:r>
            <a:r>
              <a:rPr lang="en-GB" smtClean="0">
                <a:latin typeface="Algerian" pitchFamily="82" charset="0"/>
              </a:rPr>
              <a:t>lands</a:t>
            </a:r>
            <a:r>
              <a:rPr lang="en-GB" smtClean="0">
                <a:latin typeface="Algerian" pitchFamily="82" charset="0"/>
              </a:rPr>
              <a:t>, he would have been more known and famous in </a:t>
            </a:r>
            <a:r>
              <a:rPr lang="en-GB" smtClean="0">
                <a:latin typeface="Algerian" pitchFamily="82" charset="0"/>
              </a:rPr>
              <a:t>Germany;</a:t>
            </a:r>
            <a:endParaRPr lang="en-GB" smtClean="0">
              <a:latin typeface="Algerian" pitchFamily="82" charset="0"/>
            </a:endParaRPr>
          </a:p>
          <a:p>
            <a:pPr algn="just"/>
            <a:r>
              <a:rPr lang="en-GB" smtClean="0">
                <a:latin typeface="Algerian" pitchFamily="82" charset="0"/>
              </a:rPr>
              <a:t>If Frederick II would have been more interested in his German </a:t>
            </a:r>
            <a:r>
              <a:rPr lang="en-GB" smtClean="0">
                <a:latin typeface="Algerian" pitchFamily="82" charset="0"/>
              </a:rPr>
              <a:t>lands</a:t>
            </a:r>
            <a:r>
              <a:rPr lang="en-GB" smtClean="0">
                <a:latin typeface="Algerian" pitchFamily="82" charset="0"/>
              </a:rPr>
              <a:t>, there would have been more similarities between the Italian art style and the German art </a:t>
            </a:r>
            <a:r>
              <a:rPr lang="en-GB" smtClean="0">
                <a:latin typeface="Algerian" pitchFamily="82" charset="0"/>
              </a:rPr>
              <a:t>style.</a:t>
            </a:r>
            <a:endParaRPr lang="en-GB">
              <a:latin typeface="Algerian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Matura MT Script Capitals" pitchFamily="66" charset="0"/>
              </a:rPr>
              <a:t>5</a:t>
            </a:r>
            <a:r>
              <a:rPr lang="en-GB" sz="2800" baseline="30000" dirty="0" smtClean="0">
                <a:latin typeface="Matura MT Script Capitals" pitchFamily="66" charset="0"/>
              </a:rPr>
              <a:t>th</a:t>
            </a:r>
            <a:r>
              <a:rPr lang="en-GB" sz="2800" dirty="0" smtClean="0">
                <a:latin typeface="Matura MT Script Capitals" pitchFamily="66" charset="0"/>
              </a:rPr>
              <a:t> Group: </a:t>
            </a:r>
            <a:r>
              <a:rPr lang="en-GB" dirty="0" err="1" smtClean="0">
                <a:latin typeface="Matura MT Script Capitals" pitchFamily="66" charset="0"/>
              </a:rPr>
              <a:t>Liber</a:t>
            </a:r>
            <a:r>
              <a:rPr lang="en-GB" dirty="0" smtClean="0">
                <a:latin typeface="Matura MT Script Capitals" pitchFamily="66" charset="0"/>
              </a:rPr>
              <a:t> </a:t>
            </a:r>
            <a:r>
              <a:rPr lang="en-GB" dirty="0" err="1" smtClean="0">
                <a:latin typeface="Matura MT Script Capitals" pitchFamily="66" charset="0"/>
              </a:rPr>
              <a:t>Augustalis</a:t>
            </a:r>
            <a:endParaRPr lang="en-GB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mtClean="0">
                <a:latin typeface="Algerian" pitchFamily="82" charset="0"/>
              </a:rPr>
              <a:t>If</a:t>
            </a:r>
            <a:r>
              <a:rPr lang="en-GB" smtClean="0">
                <a:latin typeface="Algerian" pitchFamily="82" charset="0"/>
              </a:rPr>
              <a:t> Frederick II hadn’t united the European </a:t>
            </a:r>
            <a:r>
              <a:rPr lang="en-GB" smtClean="0">
                <a:latin typeface="Algerian" pitchFamily="82" charset="0"/>
              </a:rPr>
              <a:t>terriotories</a:t>
            </a:r>
            <a:r>
              <a:rPr lang="en-GB" smtClean="0">
                <a:latin typeface="Algerian" pitchFamily="82" charset="0"/>
              </a:rPr>
              <a:t>, the European Union wouldn’t exist </a:t>
            </a:r>
            <a:r>
              <a:rPr lang="en-GB" smtClean="0">
                <a:latin typeface="Algerian" pitchFamily="82" charset="0"/>
              </a:rPr>
              <a:t>today.</a:t>
            </a:r>
            <a:endParaRPr lang="en-GB" smtClean="0">
              <a:latin typeface="Algerian" pitchFamily="82" charset="0"/>
            </a:endParaRPr>
          </a:p>
          <a:p>
            <a:pPr algn="just"/>
            <a:r>
              <a:rPr lang="en-GB" smtClean="0">
                <a:latin typeface="Algerian" pitchFamily="82" charset="0"/>
              </a:rPr>
              <a:t>If Frederick II had benn violent and repulsive with the other </a:t>
            </a:r>
            <a:r>
              <a:rPr lang="en-GB" smtClean="0">
                <a:latin typeface="Algerian" pitchFamily="82" charset="0"/>
              </a:rPr>
              <a:t>populations</a:t>
            </a:r>
            <a:r>
              <a:rPr lang="en-GB" smtClean="0">
                <a:latin typeface="Algerian" pitchFamily="82" charset="0"/>
              </a:rPr>
              <a:t>, there wouldn’t have been any union among the ethnic cultures in </a:t>
            </a:r>
            <a:r>
              <a:rPr lang="en-GB" smtClean="0">
                <a:latin typeface="Algerian" pitchFamily="82" charset="0"/>
              </a:rPr>
              <a:t>Europe.</a:t>
            </a:r>
            <a:endParaRPr lang="en-GB">
              <a:latin typeface="Algerian" pitchFamily="82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Matura MT Script Capitals" pitchFamily="66" charset="0"/>
              </a:rPr>
              <a:t>6</a:t>
            </a:r>
            <a:r>
              <a:rPr lang="en-GB" sz="2800" baseline="30000" dirty="0" smtClean="0">
                <a:latin typeface="Matura MT Script Capitals" pitchFamily="66" charset="0"/>
              </a:rPr>
              <a:t>th</a:t>
            </a:r>
            <a:r>
              <a:rPr lang="en-GB" sz="2800" dirty="0" smtClean="0">
                <a:latin typeface="Matura MT Script Capitals" pitchFamily="66" charset="0"/>
              </a:rPr>
              <a:t> </a:t>
            </a:r>
            <a:r>
              <a:rPr lang="en-GB" sz="2800" dirty="0" smtClean="0">
                <a:latin typeface="Matura MT Script Capitals" pitchFamily="66" charset="0"/>
              </a:rPr>
              <a:t>G</a:t>
            </a:r>
            <a:r>
              <a:rPr lang="en-GB" sz="2800" dirty="0" smtClean="0">
                <a:latin typeface="Matura MT Script Capitals" pitchFamily="66" charset="0"/>
              </a:rPr>
              <a:t>roup: </a:t>
            </a:r>
            <a:r>
              <a:rPr lang="en-GB" dirty="0" smtClean="0">
                <a:latin typeface="Matura MT Script Capitals" pitchFamily="66" charset="0"/>
              </a:rPr>
              <a:t>Stupor Mundi</a:t>
            </a:r>
            <a:endParaRPr lang="en-GB" dirty="0"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422</Words>
  <Application>Microsoft Office PowerPoint</Application>
  <PresentationFormat>Presentazione su schermo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Carta</vt:lpstr>
      <vt:lpstr>UCRONIA SU FEDERICO II</vt:lpstr>
      <vt:lpstr>1st Group: F.C. Azz </vt:lpstr>
      <vt:lpstr>2nd Group: Die Falken </vt:lpstr>
      <vt:lpstr>Diapositiva 4</vt:lpstr>
      <vt:lpstr>4th Group: Frederick &amp; Friends</vt:lpstr>
      <vt:lpstr>5th Group: Liber Augustalis</vt:lpstr>
      <vt:lpstr>6th Group: Stupor Mundi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UCRONIA SU FEDERICO II</dc:title>
  <dc:creator>Aula19</dc:creator>
  <cp:lastModifiedBy>HP</cp:lastModifiedBy>
  <cp:revision>9</cp:revision>
  <dcterms:created xsi:type="dcterms:W3CDTF">2019-04-27T08:30:55Z</dcterms:created>
  <dcterms:modified xsi:type="dcterms:W3CDTF">2019-05-12T18:07:01Z</dcterms:modified>
</cp:coreProperties>
</file>