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4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5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93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63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97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1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91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28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0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6860-EAFD-4472-942C-F259D929F7AF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FAC4-8407-496D-A282-1007B878C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9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.jp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96" y="2361883"/>
            <a:ext cx="5054264" cy="3980962"/>
          </a:xfrm>
          <a:prstGeom prst="rect">
            <a:avLst/>
          </a:prstGeom>
          <a:effectLst>
            <a:glow rad="1574800">
              <a:schemeClr val="accent4">
                <a:lumMod val="40000"/>
                <a:lumOff val="60000"/>
                <a:alpha val="26000"/>
              </a:schemeClr>
            </a:glow>
            <a:reflection endPos="0" dist="50800" dir="5400000" sy="-100000" algn="bl" rotWithShape="0"/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7669" y="545962"/>
            <a:ext cx="10915918" cy="1815921"/>
          </a:xfrm>
          <a:ln>
            <a:noFill/>
          </a:ln>
        </p:spPr>
        <p:txBody>
          <a:bodyPr/>
          <a:lstStyle/>
          <a:p>
            <a:pPr algn="ctr"/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Friederich’s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nda 2 6"/>
          <p:cNvSpPr/>
          <p:nvPr/>
        </p:nvSpPr>
        <p:spPr>
          <a:xfrm>
            <a:off x="9440214" y="5427056"/>
            <a:ext cx="2073499" cy="1141170"/>
          </a:xfrm>
          <a:prstGeom prst="doubleWave">
            <a:avLst>
              <a:gd name="adj1" fmla="val 4514"/>
              <a:gd name="adj2" fmla="val 0"/>
            </a:avLst>
          </a:prstGeom>
          <a:solidFill>
            <a:srgbClr val="FF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3D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Liceo Umberto I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Palermo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05685"/>
            <a:ext cx="3932237" cy="84356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Chiesa di San Francesco D’Assisi (Palermo)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390918"/>
            <a:ext cx="3932237" cy="4478070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center of Palermo,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1254 on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basements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destroyed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emperor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facade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late-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romanic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11355388" y="6104586"/>
            <a:ext cx="565897" cy="5349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4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932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Duomo di Cefalù (Palermo)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67" y="987425"/>
            <a:ext cx="5443623" cy="503988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481070"/>
            <a:ext cx="3932237" cy="4387918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wasn’t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continue the building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reign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chuech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shirne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Ruggero II.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common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basilica; inside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aisles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flanked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inside of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full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mosaics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11269014" y="6027313"/>
            <a:ext cx="681807" cy="6053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2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9324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Palermo’s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Cathedral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442434"/>
            <a:ext cx="3932237" cy="4426554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1250 in Puglia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buried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Palermo’s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Cathedral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cathedral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family;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addiction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under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cathedral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crypt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tombs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archibishop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tomb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illegittimate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gina iniziale 5">
            <a:hlinkClick r:id="rId2" action="ppaction://hlinksldjump" highlightClick="1"/>
          </p:cNvPr>
          <p:cNvSpPr/>
          <p:nvPr/>
        </p:nvSpPr>
        <p:spPr>
          <a:xfrm>
            <a:off x="11209221" y="6053071"/>
            <a:ext cx="699136" cy="6393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06" y="479180"/>
            <a:ext cx="4531123" cy="6041498"/>
          </a:xfrm>
        </p:spPr>
      </p:pic>
    </p:spTree>
    <p:extLst>
      <p:ext uri="{BB962C8B-B14F-4D97-AF65-F5344CB8AC3E}">
        <p14:creationId xmlns:p14="http://schemas.microsoft.com/office/powerpoint/2010/main" val="18293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86367" y="321972"/>
            <a:ext cx="60659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Friederich’s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empire.</a:t>
            </a: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Sicily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Castello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Maredolce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(PA);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Palazzo dei Normanni / The Norman Palace(PA);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Castello svevo di Augusta(SR);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Castello Maniace di Siracusa(SR);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Castello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Bellumvider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(TP);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Castello Ursino(CT);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Chiesa di Santa Maria Alemanna(ME);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Chiesa di San Francesco D’Assisi(PA);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Duomo di Cefalù(PA);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Tombe della Cattedrale di Palermo(PA).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6" y="373531"/>
            <a:ext cx="1823705" cy="2743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31" y="3594615"/>
            <a:ext cx="3323961" cy="221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8" y="314435"/>
            <a:ext cx="3932237" cy="123103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Friederich’s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infancy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Castello di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Maredolce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(Palermo)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23" y="314434"/>
            <a:ext cx="4654304" cy="6198686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839787" y="1815922"/>
            <a:ext cx="3932237" cy="4370883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building,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umproperly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1071;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style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centuries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Ruggero’s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II, 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building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Castello di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Maredolce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Friederich’s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infancy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literary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Sicilian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Poetic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46986" y="13136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Pagina iniziale 2">
            <a:hlinkClick r:id="rId3" action="ppaction://hlinksldjump" highlightClick="1"/>
          </p:cNvPr>
          <p:cNvSpPr/>
          <p:nvPr/>
        </p:nvSpPr>
        <p:spPr>
          <a:xfrm>
            <a:off x="11197637" y="5964444"/>
            <a:ext cx="856988" cy="71610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8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0535"/>
          </a:xfrm>
        </p:spPr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Norman Palace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197736"/>
            <a:ext cx="3932237" cy="4572000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wasn’t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center of hi empire.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Phoenicians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swabian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gardens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08" y="929358"/>
            <a:ext cx="5904339" cy="4428254"/>
          </a:xfrm>
        </p:spPr>
      </p:pic>
      <p:sp>
        <p:nvSpPr>
          <p:cNvPr id="3" name="Pagina iniziale 2">
            <a:hlinkClick r:id="rId3" action="ppaction://hlinksldjump" highlightClick="1"/>
          </p:cNvPr>
          <p:cNvSpPr/>
          <p:nvPr/>
        </p:nvSpPr>
        <p:spPr>
          <a:xfrm>
            <a:off x="11305314" y="6001555"/>
            <a:ext cx="732139" cy="6761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6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88220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Castello svevo di Augusta (Siracusa)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65" y="1865928"/>
            <a:ext cx="6167790" cy="3143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339403"/>
            <a:ext cx="3932237" cy="4529585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building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1232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work of Riccardo da Lentini,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1242.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small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peninsula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front of Augusta,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building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planimetry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11127346" y="5868988"/>
            <a:ext cx="771960" cy="73710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8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421" y="457200"/>
            <a:ext cx="3932237" cy="84356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Castello Maniace di Siracusa (Siracusa)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3422" y="1403797"/>
            <a:ext cx="3932237" cy="4465191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rtigia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front of Siracusa,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1230 and 1240.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Riccardo da Lentini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Swabian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Europe.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drained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(&gt;)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made of 24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vaults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11355388" y="5988676"/>
            <a:ext cx="672708" cy="6122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6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47730"/>
            <a:ext cx="3932237" cy="901521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Castello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Bellumvider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(Trapani)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249251"/>
            <a:ext cx="3932237" cy="4619737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octagonal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basements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Pignatelli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center of Castelvetrano(&gt;).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octagonal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basement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Fortunatelly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agina iniziale 9">
            <a:hlinkClick r:id="rId2" action="ppaction://hlinksldjump" highlightClick="1"/>
          </p:cNvPr>
          <p:cNvSpPr/>
          <p:nvPr/>
        </p:nvSpPr>
        <p:spPr>
          <a:xfrm>
            <a:off x="11355388" y="5988676"/>
            <a:ext cx="643171" cy="5478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67527"/>
            <a:ext cx="6172200" cy="4513421"/>
          </a:xfrm>
        </p:spPr>
      </p:pic>
    </p:spTree>
    <p:extLst>
      <p:ext uri="{BB962C8B-B14F-4D97-AF65-F5344CB8AC3E}">
        <p14:creationId xmlns:p14="http://schemas.microsoft.com/office/powerpoint/2010/main" val="24873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8220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Castello Ursino (Catania)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442434"/>
            <a:ext cx="3932237" cy="4426554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1239,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Augusta and Siracusa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emperor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create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defensive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seashore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basement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Swabian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castles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11175083" y="5868988"/>
            <a:ext cx="646949" cy="60453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7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7" y="272647"/>
            <a:ext cx="3932237" cy="989483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Chiesa di Santa Maria Alemanna (Messina)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416676"/>
            <a:ext cx="3932237" cy="4452312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scholars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Friederich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conflicts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Pope,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1220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first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Crusade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emperor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for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Messina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harbor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knights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Crusades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12962"/>
            <a:ext cx="6172200" cy="3622550"/>
          </a:xfrm>
        </p:spPr>
      </p:pic>
      <p:sp>
        <p:nvSpPr>
          <p:cNvPr id="10" name="Pagina iniziale 9">
            <a:hlinkClick r:id="rId3" action="ppaction://hlinksldjump" highlightClick="1"/>
          </p:cNvPr>
          <p:cNvSpPr/>
          <p:nvPr/>
        </p:nvSpPr>
        <p:spPr>
          <a:xfrm>
            <a:off x="11191739" y="5988676"/>
            <a:ext cx="591655" cy="5658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790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di Office</vt:lpstr>
      <vt:lpstr>Friederich’s Itinerary</vt:lpstr>
      <vt:lpstr>Presentazione standard di PowerPoint</vt:lpstr>
      <vt:lpstr>Friederich’s infancy in Castello di Maredolce (Palermo)</vt:lpstr>
      <vt:lpstr>The Norman Palace</vt:lpstr>
      <vt:lpstr>Castello svevo di Augusta (Siracusa)</vt:lpstr>
      <vt:lpstr>Castello Maniace di Siracusa (Siracusa)</vt:lpstr>
      <vt:lpstr>Castello Bellumvider (Trapani)</vt:lpstr>
      <vt:lpstr>Castello Ursino (Catania)</vt:lpstr>
      <vt:lpstr>Chiesa di Santa Maria Alemanna (Messina)</vt:lpstr>
      <vt:lpstr>Chiesa di San Francesco D’Assisi (Palermo)</vt:lpstr>
      <vt:lpstr>Duomo di Cefalù (Palermo)</vt:lpstr>
      <vt:lpstr>Palermo’s Cathedral graves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Friederich’s Itinerary</dc:title>
  <dc:creator>Hp</dc:creator>
  <cp:lastModifiedBy>Hp</cp:lastModifiedBy>
  <cp:revision>34</cp:revision>
  <dcterms:created xsi:type="dcterms:W3CDTF">2019-02-16T17:58:38Z</dcterms:created>
  <dcterms:modified xsi:type="dcterms:W3CDTF">2019-02-25T19:54:08Z</dcterms:modified>
</cp:coreProperties>
</file>