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6" d="100"/>
          <a:sy n="56" d="100"/>
        </p:scale>
        <p:origin x="69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/>
              <a:t>Noklikšķiniet, lai rediģētu šablona apakšvirsraksta stilu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4949ECD-7B9D-4B64-82BA-B383D6524FA6}" type="datetimeFigureOut">
              <a:rPr lang="lv-LV" smtClean="0"/>
              <a:t>15.03.2022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4CBF367C-2222-4E76-9603-B7A822BA990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54044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āmas 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v-LV"/>
              <a:t>Noklikšķiniet uz ikonas, lai pievienotu attēlu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49ECD-7B9D-4B64-82BA-B383D6524FA6}" type="datetimeFigureOut">
              <a:rPr lang="lv-LV" smtClean="0"/>
              <a:t>15.03.2022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367C-2222-4E76-9603-B7A822BA990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82015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irsraksts un pa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49ECD-7B9D-4B64-82BA-B383D6524FA6}" type="datetimeFigureOut">
              <a:rPr lang="lv-LV" smtClean="0"/>
              <a:t>15.03.2022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367C-2222-4E76-9603-B7A822BA990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52960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āt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49ECD-7B9D-4B64-82BA-B383D6524FA6}" type="datetimeFigureOut">
              <a:rPr lang="lv-LV" smtClean="0"/>
              <a:t>15.03.2022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367C-2222-4E76-9603-B7A822BA990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4247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izīt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49ECD-7B9D-4B64-82BA-B383D6524FA6}" type="datetimeFigureOut">
              <a:rPr lang="lv-LV" smtClean="0"/>
              <a:t>15.03.2022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367C-2222-4E76-9603-B7A822BA990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39654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49ECD-7B9D-4B64-82BA-B383D6524FA6}" type="datetimeFigureOut">
              <a:rPr lang="lv-LV" smtClean="0"/>
              <a:t>15.03.2022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367C-2222-4E76-9603-B7A822BA990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83511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ttēlu kolon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v-LV"/>
              <a:t>Noklikšķiniet uz ikonas, lai pievienotu attēlu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v-LV"/>
              <a:t>Noklikšķiniet uz ikonas, lai pievienotu attēlu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v-LV"/>
              <a:t>Noklikšķiniet uz ikonas, lai pievienotu attēlu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49ECD-7B9D-4B64-82BA-B383D6524FA6}" type="datetimeFigureOut">
              <a:rPr lang="lv-LV" smtClean="0"/>
              <a:t>15.03.2022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367C-2222-4E76-9603-B7A822BA990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07770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14949ECD-7B9D-4B64-82BA-B383D6524FA6}" type="datetimeFigureOut">
              <a:rPr lang="lv-LV" smtClean="0"/>
              <a:t>15.03.2022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367C-2222-4E76-9603-B7A822BA990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95138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14949ECD-7B9D-4B64-82BA-B383D6524FA6}" type="datetimeFigureOut">
              <a:rPr lang="lv-LV" smtClean="0"/>
              <a:t>15.03.2022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367C-2222-4E76-9603-B7A822BA990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86640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49ECD-7B9D-4B64-82BA-B383D6524FA6}" type="datetimeFigureOut">
              <a:rPr lang="lv-LV" smtClean="0"/>
              <a:t>15.03.2022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367C-2222-4E76-9603-B7A822BA990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45704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49ECD-7B9D-4B64-82BA-B383D6524FA6}" type="datetimeFigureOut">
              <a:rPr lang="lv-LV" smtClean="0"/>
              <a:t>15.03.2022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367C-2222-4E76-9603-B7A822BA990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51800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49ECD-7B9D-4B64-82BA-B383D6524FA6}" type="datetimeFigureOut">
              <a:rPr lang="lv-LV" smtClean="0"/>
              <a:t>15.03.2022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367C-2222-4E76-9603-B7A822BA990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1667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49ECD-7B9D-4B64-82BA-B383D6524FA6}" type="datetimeFigureOut">
              <a:rPr lang="lv-LV" smtClean="0"/>
              <a:t>15.03.2022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367C-2222-4E76-9603-B7A822BA990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49049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49ECD-7B9D-4B64-82BA-B383D6524FA6}" type="datetimeFigureOut">
              <a:rPr lang="lv-LV" smtClean="0"/>
              <a:t>15.03.2022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367C-2222-4E76-9603-B7A822BA990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91999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49ECD-7B9D-4B64-82BA-B383D6524FA6}" type="datetimeFigureOut">
              <a:rPr lang="lv-LV" smtClean="0"/>
              <a:t>15.03.2022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367C-2222-4E76-9603-B7A822BA990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79000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49ECD-7B9D-4B64-82BA-B383D6524FA6}" type="datetimeFigureOut">
              <a:rPr lang="lv-LV" smtClean="0"/>
              <a:t>15.03.2022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367C-2222-4E76-9603-B7A822BA990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91443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lv-LV"/>
              <a:t>Noklikšķiniet uz ikonas, lai pievienotu attēlu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49ECD-7B9D-4B64-82BA-B383D6524FA6}" type="datetimeFigureOut">
              <a:rPr lang="lv-LV" smtClean="0"/>
              <a:t>15.03.2022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367C-2222-4E76-9603-B7A822BA990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20744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4949ECD-7B9D-4B64-82BA-B383D6524FA6}" type="datetimeFigureOut">
              <a:rPr lang="lv-LV" smtClean="0"/>
              <a:t>15.03.2022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lv-LV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CBF367C-2222-4E76-9603-B7A822BA990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71738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/>
              <a:t>Klimata pārmaiņas</a:t>
            </a:r>
          </a:p>
        </p:txBody>
      </p:sp>
      <p:sp>
        <p:nvSpPr>
          <p:cNvPr id="5" name="Apakšvirsrakst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v-LV" dirty="0"/>
              <a:t>Prezentācija par klimata pārmaiņām un kā tās ietekmē apkārtni</a:t>
            </a:r>
          </a:p>
        </p:txBody>
      </p:sp>
      <p:pic>
        <p:nvPicPr>
          <p:cNvPr id="3" name="Attēls 2">
            <a:extLst>
              <a:ext uri="{FF2B5EF4-FFF2-40B4-BE49-F238E27FC236}">
                <a16:creationId xmlns:a16="http://schemas.microsoft.com/office/drawing/2014/main" id="{F51C880E-43DC-4C2D-AADA-1815741D17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188" y="893170"/>
            <a:ext cx="2374900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869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Globālā sasilšana</a:t>
            </a:r>
          </a:p>
        </p:txBody>
      </p:sp>
      <p:pic>
        <p:nvPicPr>
          <p:cNvPr id="12" name="Attēla vietturis 1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3" r="19893"/>
          <a:stretch>
            <a:fillRect/>
          </a:stretch>
        </p:blipFill>
        <p:spPr>
          <a:xfrm>
            <a:off x="8283528" y="1133474"/>
            <a:ext cx="3179416" cy="2510496"/>
          </a:xfrm>
        </p:spPr>
      </p:pic>
      <p:sp>
        <p:nvSpPr>
          <p:cNvPr id="5" name="Teksta vietturis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lv-LV" b="1" dirty="0"/>
              <a:t>Globālā sasilšana</a:t>
            </a:r>
            <a:r>
              <a:rPr lang="lv-LV" dirty="0"/>
              <a:t> ir apzīmējums Zemes atmosfēras un okeāna ūdeņu vidējās temperatūras straujam pieaugumam kopš 20. gadsimta vidus.</a:t>
            </a:r>
          </a:p>
          <a:p>
            <a:r>
              <a:rPr lang="lv-LV" dirty="0"/>
              <a:t>Temperatūras straujā pieaugšana ir likusi ziemeļu un dienvidu polu ledāju kušanai un tā dēļ vairāki to iemītnieki ir novesti līdz nāvei.</a:t>
            </a:r>
          </a:p>
        </p:txBody>
      </p:sp>
      <p:pic>
        <p:nvPicPr>
          <p:cNvPr id="1030" name="Picture 6" descr="Greenhouse Effect | National Geographic Socie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110" y="1133474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limate urgency: we've locked in more global warming than people realize |  Greenhouse gas emissions | The Guardi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458" y="3387460"/>
            <a:ext cx="2952750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World must take 'unprecedented' steps to avert worst effects of global  warming: U.N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641" y="3785394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132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Kā novērst globālo sasilšanu</a:t>
            </a:r>
          </a:p>
        </p:txBody>
      </p:sp>
      <p:pic>
        <p:nvPicPr>
          <p:cNvPr id="5" name="Attēla vietturis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3" r="23563"/>
          <a:stretch>
            <a:fillRect/>
          </a:stretch>
        </p:blipFill>
        <p:spPr>
          <a:xfrm>
            <a:off x="7079206" y="1299583"/>
            <a:ext cx="3286764" cy="2523166"/>
          </a:xfrm>
        </p:spPr>
      </p:pic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1154954" y="3657599"/>
            <a:ext cx="3859212" cy="2353733"/>
          </a:xfrm>
        </p:spPr>
        <p:txBody>
          <a:bodyPr/>
          <a:lstStyle/>
          <a:p>
            <a:r>
              <a:rPr lang="lv-LV" dirty="0"/>
              <a:t>Samazināt benzīna lietošanu (samazināt naftas lietošanu).</a:t>
            </a:r>
          </a:p>
          <a:p>
            <a:r>
              <a:rPr lang="lv-LV" dirty="0"/>
              <a:t>Atrast dabai veselīgu veidu kā atbrīvoties no mūsu atkritumiem.</a:t>
            </a:r>
          </a:p>
          <a:p>
            <a:r>
              <a:rPr lang="lv-LV" dirty="0"/>
              <a:t>Samazināt saules lietošanu</a:t>
            </a:r>
          </a:p>
          <a:p>
            <a:r>
              <a:rPr lang="lv-LV" dirty="0"/>
              <a:t>Vairāk izmantot saules, vēja un ūdens veidoto elektrību.</a:t>
            </a:r>
          </a:p>
          <a:p>
            <a:endParaRPr lang="lv-LV" dirty="0"/>
          </a:p>
          <a:p>
            <a:endParaRPr lang="lv-LV" dirty="0"/>
          </a:p>
          <a:p>
            <a:endParaRPr lang="lv-LV" dirty="0"/>
          </a:p>
          <a:p>
            <a:endParaRPr lang="lv-LV" dirty="0"/>
          </a:p>
          <a:p>
            <a:endParaRPr lang="lv-LV" dirty="0"/>
          </a:p>
        </p:txBody>
      </p:sp>
      <p:pic>
        <p:nvPicPr>
          <p:cNvPr id="2050" name="Picture 2" descr="Vēja enerģija - SP Enerģija un Tehnoloģij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516" y="4070725"/>
            <a:ext cx="4246408" cy="253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434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Kā globālā sasilšana ietekmē mežus, purvus u.c.</a:t>
            </a:r>
          </a:p>
        </p:txBody>
      </p:sp>
      <p:pic>
        <p:nvPicPr>
          <p:cNvPr id="5" name="Satura vietturis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869" y="685994"/>
            <a:ext cx="4697028" cy="2573290"/>
          </a:xfrm>
        </p:spPr>
      </p:pic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lv-LV" dirty="0"/>
              <a:t>Karstā klimata un neatbildīgu iedzīvotāju dēļ Austrālijā, Amerikā un citās vietās ar vien vairāk sāk izcelties mežu, kūlas, purvu un pat mazu ēku ugunsgrēki.</a:t>
            </a:r>
          </a:p>
          <a:p>
            <a:r>
              <a:rPr lang="lv-LV" dirty="0"/>
              <a:t>Ugunsgrēku dūmu dēļ atmosfērā veidojas vēl vairāk maziņas plaisas atmosfērā tādejādi pasliktinot situāciju.</a:t>
            </a:r>
          </a:p>
          <a:p>
            <a:endParaRPr lang="lv-LV" dirty="0"/>
          </a:p>
        </p:txBody>
      </p:sp>
      <p:pic>
        <p:nvPicPr>
          <p:cNvPr id="4098" name="Picture 2" descr="Global warming will hit 1.5C by 2040, warns IPCC report | Financial Tim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869" y="3509537"/>
            <a:ext cx="5557564" cy="312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123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Par klimata izmaiņām Latvijā</a:t>
            </a:r>
          </a:p>
        </p:txBody>
      </p:sp>
      <p:pic>
        <p:nvPicPr>
          <p:cNvPr id="5" name="Satura vietturis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852" y="1295400"/>
            <a:ext cx="4986715" cy="2769964"/>
          </a:xfrm>
        </p:spPr>
      </p:pic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lv-LV" dirty="0"/>
              <a:t>Straujās temperatūras pieaugšanas dēļ Latvijā izgaro purvi un Vasaras un Ziemas paliek ar vien siltākas.</a:t>
            </a:r>
          </a:p>
          <a:p>
            <a:endParaRPr lang="lv-LV" dirty="0"/>
          </a:p>
        </p:txBody>
      </p:sp>
      <p:pic>
        <p:nvPicPr>
          <p:cNvPr id="5122" name="Picture 2" descr="Vasenieku purvs - Nacionālā enciklopēdi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2" y="4141462"/>
            <a:ext cx="3626716" cy="271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2225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s. Sapulču telpa">
  <a:themeElements>
    <a:clrScheme name="Jons. Sapulču telpa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Jons. Sapulču telpa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s. Sapulču telpa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75</TotalTime>
  <Words>171</Words>
  <Application>Microsoft Office PowerPoint</Application>
  <PresentationFormat>Platekrāna</PresentationFormat>
  <Paragraphs>18</Paragraphs>
  <Slides>5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3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Jons. Sapulču telpa</vt:lpstr>
      <vt:lpstr>Klimata pārmaiņas</vt:lpstr>
      <vt:lpstr>Globālā sasilšana</vt:lpstr>
      <vt:lpstr>Kā novērst globālo sasilšanu</vt:lpstr>
      <vt:lpstr>Kā globālā sasilšana ietekmē mežus, purvus u.c.</vt:lpstr>
      <vt:lpstr>Par klimata izmaiņām Latvijā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Klimata pārmaiņas</dc:title>
  <dc:creator>Admin</dc:creator>
  <cp:lastModifiedBy>Skola</cp:lastModifiedBy>
  <cp:revision>10</cp:revision>
  <dcterms:created xsi:type="dcterms:W3CDTF">2021-11-17T06:40:55Z</dcterms:created>
  <dcterms:modified xsi:type="dcterms:W3CDTF">2022-03-15T20:01:10Z</dcterms:modified>
</cp:coreProperties>
</file>