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6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828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8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5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64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4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6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9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8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2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5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2273-0A0A-4EA5-82BD-42AFE10923F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718E6A-7A29-4139-99BE-E02703E2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18DD156-4D43-494B-9270-7F0356F63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KLIMATA PĀRMAIŅAS </a:t>
            </a:r>
            <a:endParaRPr lang="en-GB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AEF7F62-86DD-4E7F-94ED-0F352A69B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KLIMATA PĀRMAIŅAS </a:t>
            </a:r>
            <a:endParaRPr lang="en-GB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0A43FDEC-E3AF-45C3-8452-9EA357A49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9" y="494637"/>
            <a:ext cx="2374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1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4E9675-0C6A-4E6D-9EAE-964A0749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GLOBĀLĀ SASILŠANA LATVIJĀ</a:t>
            </a:r>
            <a:endParaRPr lang="en-GB" dirty="0"/>
          </a:p>
        </p:txBody>
      </p:sp>
      <p:pic>
        <p:nvPicPr>
          <p:cNvPr id="5" name="Attēla vietturis 4">
            <a:extLst>
              <a:ext uri="{FF2B5EF4-FFF2-40B4-BE49-F238E27FC236}">
                <a16:creationId xmlns:a16="http://schemas.microsoft.com/office/drawing/2014/main" id="{6FBA8143-C20D-484A-99B6-A12AACF48C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712" b="87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5F46C77-D2BA-425A-8754-F2E94BEB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8421" y="5431146"/>
            <a:ext cx="9015936" cy="1035641"/>
          </a:xfrm>
        </p:spPr>
        <p:txBody>
          <a:bodyPr>
            <a:noAutofit/>
          </a:bodyPr>
          <a:lstStyle/>
          <a:p>
            <a:r>
              <a:rPr lang="lv-LV" sz="2000" dirty="0"/>
              <a:t>PĒDĒJO 10 GADU LAIKĀ LATVIJĀ JŪTAMAS KLIMATA PĀRMAIŅAS UN ZIEMAS KĻUVUŠAS ĪSĀKAS, UN MANĀMI SILTĀKAS ,KĀ ARĪ SILTĀS DIENAS PĒC ZIEMAS IR DAUDZ AGRĀK JAU MARTA SĀKUMĀ.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9320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D301C0-2199-4A27-8524-5BC4A67E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603" y="4854804"/>
            <a:ext cx="7754298" cy="601744"/>
          </a:xfrm>
        </p:spPr>
        <p:txBody>
          <a:bodyPr/>
          <a:lstStyle/>
          <a:p>
            <a:r>
              <a:rPr lang="lv-LV" dirty="0"/>
              <a:t>1.Mīnus </a:t>
            </a:r>
            <a:endParaRPr lang="en-GB" dirty="0"/>
          </a:p>
        </p:txBody>
      </p:sp>
      <p:pic>
        <p:nvPicPr>
          <p:cNvPr id="5" name="Attēla vietturis 4">
            <a:extLst>
              <a:ext uri="{FF2B5EF4-FFF2-40B4-BE49-F238E27FC236}">
                <a16:creationId xmlns:a16="http://schemas.microsoft.com/office/drawing/2014/main" id="{0D273F2C-E10F-4646-A420-9B2938BDED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25" b="8825"/>
          <a:stretch>
            <a:fillRect/>
          </a:stretch>
        </p:blipFill>
        <p:spPr>
          <a:xfrm>
            <a:off x="1515393" y="528493"/>
            <a:ext cx="8915400" cy="3854970"/>
          </a:xfrm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35E86CB-84A2-49F9-9C49-0D887C36E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8853" y="5524108"/>
            <a:ext cx="6417313" cy="2261908"/>
          </a:xfrm>
        </p:spPr>
        <p:txBody>
          <a:bodyPr>
            <a:normAutofit/>
          </a:bodyPr>
          <a:lstStyle/>
          <a:p>
            <a:r>
              <a:rPr lang="lv-LV" sz="2000" dirty="0"/>
              <a:t>Mūsu meži sāk izmirt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2002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0F9183-E0A2-4B46-B2A1-1AD63D8C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655" y="4996206"/>
            <a:ext cx="9656958" cy="461913"/>
          </a:xfrm>
        </p:spPr>
        <p:txBody>
          <a:bodyPr>
            <a:normAutofit/>
          </a:bodyPr>
          <a:lstStyle/>
          <a:p>
            <a:r>
              <a:rPr lang="lv-LV" dirty="0"/>
              <a:t>Grenlandē sāk kust lielie ledus gabali </a:t>
            </a:r>
            <a:endParaRPr lang="en-GB" dirty="0"/>
          </a:p>
        </p:txBody>
      </p:sp>
      <p:pic>
        <p:nvPicPr>
          <p:cNvPr id="5" name="Attēla vietturis 4">
            <a:extLst>
              <a:ext uri="{FF2B5EF4-FFF2-40B4-BE49-F238E27FC236}">
                <a16:creationId xmlns:a16="http://schemas.microsoft.com/office/drawing/2014/main" id="{0B913637-872C-4CC6-A0D0-56D7F38751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425" b="11425"/>
          <a:stretch>
            <a:fillRect/>
          </a:stretch>
        </p:blipFill>
        <p:spPr>
          <a:xfrm>
            <a:off x="1638300" y="642531"/>
            <a:ext cx="8915400" cy="3854970"/>
          </a:xfrm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F26D737-0537-404C-ABF0-D20F1C50F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8165" y="5571241"/>
            <a:ext cx="8576035" cy="461913"/>
          </a:xfrm>
        </p:spPr>
        <p:txBody>
          <a:bodyPr/>
          <a:lstStyle/>
          <a:p>
            <a:r>
              <a:rPr lang="lv-LV" dirty="0"/>
              <a:t>Saistībā ar lielo ledus gabali dzīvnieki izmirst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002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858D29-9F6A-4BBE-B729-8E8B672F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Ozona slānis ir bojāts</a:t>
            </a:r>
            <a:endParaRPr lang="en-GB" dirty="0"/>
          </a:p>
        </p:txBody>
      </p:sp>
      <p:pic>
        <p:nvPicPr>
          <p:cNvPr id="5" name="Attēla vietturis 4">
            <a:extLst>
              <a:ext uri="{FF2B5EF4-FFF2-40B4-BE49-F238E27FC236}">
                <a16:creationId xmlns:a16="http://schemas.microsoft.com/office/drawing/2014/main" id="{E42F966C-1CAD-42A9-B55A-B921A82E90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05" b="185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311D636-0A1C-4DCC-9E0E-4F00565B1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/>
              <a:t>Cilvēki brauc ar auto un lido ar lidmašīnām ,kā arī rūpnīcas darbojas un tiek pamatīgi bojāts ozona slānis ,kura rezultātā notiek globālā sasilšana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01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60EE39-2840-49C0-951F-D0E41B22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63" y="3591612"/>
            <a:ext cx="6887049" cy="1545996"/>
          </a:xfrm>
        </p:spPr>
        <p:txBody>
          <a:bodyPr>
            <a:normAutofit/>
          </a:bodyPr>
          <a:lstStyle/>
          <a:p>
            <a:r>
              <a:rPr lang="lv-LV" dirty="0"/>
              <a:t>Lai mēs kaut cik palīdzētu ozona slānim te būs daži piemēri</a:t>
            </a:r>
            <a:endParaRPr lang="en-GB" dirty="0"/>
          </a:p>
        </p:txBody>
      </p:sp>
      <p:pic>
        <p:nvPicPr>
          <p:cNvPr id="6" name="Attēla vietturis 5">
            <a:extLst>
              <a:ext uri="{FF2B5EF4-FFF2-40B4-BE49-F238E27FC236}">
                <a16:creationId xmlns:a16="http://schemas.microsoft.com/office/drawing/2014/main" id="{507A16C8-55DA-4BAB-A21F-A958D18EBD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74" b="16374"/>
          <a:stretch>
            <a:fillRect/>
          </a:stretch>
        </p:blipFill>
        <p:spPr>
          <a:xfrm>
            <a:off x="2655602" y="132568"/>
            <a:ext cx="8915400" cy="3854970"/>
          </a:xfrm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A7DC0C7-130B-4200-A418-84CF8723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7221" y="5241302"/>
            <a:ext cx="6747263" cy="1319753"/>
          </a:xfrm>
        </p:spPr>
        <p:txBody>
          <a:bodyPr>
            <a:normAutofit/>
          </a:bodyPr>
          <a:lstStyle/>
          <a:p>
            <a:r>
              <a:rPr lang="lv-LV" dirty="0"/>
              <a:t>Nemēslojam mežos tur taču dzīvo daudz dzīvnieki, kuri mums neko nav izdarījuši</a:t>
            </a:r>
          </a:p>
          <a:p>
            <a:r>
              <a:rPr lang="lv-LV" dirty="0" err="1"/>
              <a:t>Nededzinam</a:t>
            </a:r>
            <a:r>
              <a:rPr lang="lv-LV" dirty="0"/>
              <a:t> riepas</a:t>
            </a:r>
          </a:p>
          <a:p>
            <a:r>
              <a:rPr lang="lv-LV" dirty="0"/>
              <a:t>Mazāk lidojam ar lidmašīnām </a:t>
            </a:r>
          </a:p>
          <a:p>
            <a:r>
              <a:rPr lang="lv-LV" dirty="0"/>
              <a:t>Neizcērtam mežus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98325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3EFFCDE-9D86-4910-A9EE-937F26F2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 </a:t>
            </a:r>
            <a:endParaRPr lang="en-GB" dirty="0"/>
          </a:p>
        </p:txBody>
      </p:sp>
      <p:pic>
        <p:nvPicPr>
          <p:cNvPr id="8" name="Attēla vietturis 7">
            <a:extLst>
              <a:ext uri="{FF2B5EF4-FFF2-40B4-BE49-F238E27FC236}">
                <a16:creationId xmlns:a16="http://schemas.microsoft.com/office/drawing/2014/main" id="{CBF96FD5-64FD-42C2-959D-68A4CFEE31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55" b="171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527AC73-ABA3-404E-BC96-F720245A8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/>
              <a:t>ATCERAMIES NEGRUŽOT UN MĒS PALĪDZĒSIM OZONA SLĀNIM.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467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milgas">
  <a:themeElements>
    <a:clrScheme name="Smilga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ilga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130</Words>
  <Application>Microsoft Office PowerPoint</Application>
  <PresentationFormat>Platekrāna</PresentationFormat>
  <Paragraphs>17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Smilgas</vt:lpstr>
      <vt:lpstr>KLIMATA PĀRMAIŅAS </vt:lpstr>
      <vt:lpstr>GLOBĀLĀ SASILŠANA LATVIJĀ</vt:lpstr>
      <vt:lpstr>1.Mīnus </vt:lpstr>
      <vt:lpstr>Grenlandē sāk kust lielie ledus gabali </vt:lpstr>
      <vt:lpstr>Ozona slānis ir bojāts</vt:lpstr>
      <vt:lpstr>Lai mēs kaut cik palīdzētu ozona slānim te būs daži piemēri</vt:lpstr>
      <vt:lpstr>PALDIES PAR UZMANĪBU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KLIMATA PĀRMAIŅAS</dc:title>
  <dc:creator>Dators</dc:creator>
  <cp:lastModifiedBy>Skola</cp:lastModifiedBy>
  <cp:revision>9</cp:revision>
  <dcterms:created xsi:type="dcterms:W3CDTF">2021-11-17T06:38:43Z</dcterms:created>
  <dcterms:modified xsi:type="dcterms:W3CDTF">2022-03-15T20:01:27Z</dcterms:modified>
</cp:coreProperties>
</file>