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2" r:id="rId4"/>
    <p:sldId id="267" r:id="rId5"/>
    <p:sldId id="268" r:id="rId6"/>
    <p:sldId id="269" r:id="rId7"/>
    <p:sldId id="263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pPr algn="r" rtl="0"/>
              <a:t>17/5/2021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17/5/2021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 smtClean="0"/>
              <a:t>Kλικ για επεξεργασία των στυλ του υποδείγματος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 rtl="0"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17/5/2021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 smtClean="0"/>
              <a:t>K</a:t>
            </a:r>
            <a:r>
              <a:rPr lang="el-GR" dirty="0" err="1" smtClean="0"/>
              <a:t>άνουμε</a:t>
            </a:r>
            <a:r>
              <a:rPr lang="el-GR" dirty="0" smtClean="0"/>
              <a:t> τη διαφορά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 smtClean="0"/>
              <a:t>εργασία του Γ3</a:t>
            </a:r>
            <a:r>
              <a:rPr lang="en-US" sz="1600" dirty="0" smtClean="0"/>
              <a:t>- 3 </a:t>
            </a:r>
            <a:r>
              <a:rPr lang="el-GR" sz="1600" dirty="0" smtClean="0"/>
              <a:t>Δημοτικό Σχολείο Δράμας</a:t>
            </a:r>
            <a:endParaRPr lang="el-GR" sz="1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We can make the difference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ΣΤΟΧΟΣ 17: Γνωριμία με τους στόχους</a:t>
            </a:r>
            <a:br>
              <a:rPr lang="el-GR" dirty="0" smtClean="0"/>
            </a:br>
            <a:r>
              <a:rPr lang="en-US" sz="3200" dirty="0" smtClean="0"/>
              <a:t>TARGET 17: COME TOGETHER</a:t>
            </a:r>
            <a:endParaRPr lang="el-GR" sz="3200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l-GR" dirty="0" smtClean="0"/>
              <a:t>Κατασκευή χριστουγεννιάτικων καρτών με χαρτί που έκαναν τα παιδιά (</a:t>
            </a:r>
            <a:r>
              <a:rPr lang="en-US" dirty="0" smtClean="0"/>
              <a:t>creation of Christmas cards with paper made by </a:t>
            </a:r>
            <a:r>
              <a:rPr lang="en-US" dirty="0" smtClean="0"/>
              <a:t>children)</a:t>
            </a:r>
            <a:endParaRPr lang="el-GR" dirty="0"/>
          </a:p>
          <a:p>
            <a:r>
              <a:rPr lang="el-GR" dirty="0" smtClean="0"/>
              <a:t>Παίξαμε το ‘φιδάκι’ των 17 στόχων (</a:t>
            </a:r>
            <a:r>
              <a:rPr lang="en-US" dirty="0" smtClean="0"/>
              <a:t>We played the 17-goal </a:t>
            </a:r>
            <a:r>
              <a:rPr lang="en-US" dirty="0" smtClean="0"/>
              <a:t>snake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 smtClean="0"/>
              <a:t>Κατασκευή βιβλίου με τους 17 στόχους(</a:t>
            </a:r>
            <a:r>
              <a:rPr lang="en-US" dirty="0" smtClean="0"/>
              <a:t>Construction of a book with 17 </a:t>
            </a:r>
            <a:r>
              <a:rPr lang="en-US" dirty="0" smtClean="0"/>
              <a:t>objectives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We can make the difference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9" name="Σύμβολο κράτησης εικόνας 8" descr="Τρία μικρά παιδιά με αδιάβροχα κρατιούνται από το χέρι και παίζουν έξω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5586" y="1031195"/>
            <a:ext cx="5221995" cy="4572000"/>
          </a:xfrm>
        </p:spPr>
      </p:pic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l-GR" dirty="0" smtClean="0"/>
              <a:t>Οι μαθητές του Γ3 ξεκινούν με πολλή διάθεση τη γνωριμία τους με τους 17 στόχους</a:t>
            </a:r>
          </a:p>
          <a:p>
            <a:r>
              <a:rPr lang="en-US" dirty="0" smtClean="0"/>
              <a:t> </a:t>
            </a:r>
            <a:r>
              <a:rPr lang="en-US" dirty="0" smtClean="0"/>
              <a:t>The students of C3 start with a lot of mood to get to know the 17 goals.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 smtClean="0"/>
              <a:t>Οι δημιουργίες μας (</a:t>
            </a:r>
            <a:r>
              <a:rPr lang="en-US" dirty="0" smtClean="0"/>
              <a:t>Our creations </a:t>
            </a:r>
            <a:r>
              <a:rPr lang="el-GR" dirty="0" smtClean="0"/>
              <a:t>)</a:t>
            </a:r>
            <a:r>
              <a:rPr lang="el-GR" dirty="0" smtClean="0"/>
              <a:t>- </a:t>
            </a:r>
            <a:r>
              <a:rPr lang="el-GR" dirty="0" smtClean="0"/>
              <a:t>1</a:t>
            </a:r>
            <a:endParaRPr lang="el-GR" dirty="0"/>
          </a:p>
        </p:txBody>
      </p:sp>
      <p:pic>
        <p:nvPicPr>
          <p:cNvPr id="11" name="10 - Θέση εικόνας" descr="IMG_1005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tretch>
            <a:fillRect/>
          </a:stretch>
        </p:blipFill>
        <p:spPr>
          <a:xfrm>
            <a:off x="2098712" y="1872867"/>
            <a:ext cx="2346592" cy="2688116"/>
          </a:xfrm>
        </p:spPr>
      </p:pic>
      <p:sp>
        <p:nvSpPr>
          <p:cNvPr id="7" name="Σύμβολο κράτησης κειμένου 6"/>
          <p:cNvSpPr>
            <a:spLocks noGrp="1"/>
          </p:cNvSpPr>
          <p:nvPr>
            <p:ph type="body" sz="half" idx="2"/>
          </p:nvPr>
        </p:nvSpPr>
        <p:spPr>
          <a:xfrm>
            <a:off x="1052423" y="5299546"/>
            <a:ext cx="4368980" cy="1007610"/>
          </a:xfrm>
        </p:spPr>
        <p:txBody>
          <a:bodyPr rtlCol="0">
            <a:normAutofit fontScale="92500"/>
          </a:bodyPr>
          <a:lstStyle/>
          <a:p>
            <a:pPr rtl="0"/>
            <a:r>
              <a:rPr lang="el-GR" dirty="0" smtClean="0"/>
              <a:t>Οι Χριστουγεννιάτικες κάρτες μας ταξίδεψαν στη Νορβηγία</a:t>
            </a:r>
          </a:p>
          <a:p>
            <a:r>
              <a:rPr lang="en-US" dirty="0" smtClean="0"/>
              <a:t>Our Christmas cards traveled to Norway</a:t>
            </a:r>
            <a:endParaRPr lang="el-GR" dirty="0"/>
          </a:p>
        </p:txBody>
      </p:sp>
      <p:pic>
        <p:nvPicPr>
          <p:cNvPr id="12" name="11 - Θέση εικόνας" descr="IMG_1218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7544343" y="2200619"/>
            <a:ext cx="2798284" cy="2098713"/>
          </a:xfrm>
        </p:spPr>
      </p:pic>
      <p:sp>
        <p:nvSpPr>
          <p:cNvPr id="10" name="Σύμβολο κράτησης κειμένου 9"/>
          <p:cNvSpPr>
            <a:spLocks noGrp="1"/>
          </p:cNvSpPr>
          <p:nvPr>
            <p:ph type="body" sz="half" idx="19"/>
          </p:nvPr>
        </p:nvSpPr>
        <p:spPr>
          <a:xfrm>
            <a:off x="6775958" y="5299547"/>
            <a:ext cx="4368980" cy="1007610"/>
          </a:xfrm>
        </p:spPr>
        <p:txBody>
          <a:bodyPr rtlCol="0"/>
          <a:lstStyle/>
          <a:p>
            <a:pPr rtl="0"/>
            <a:r>
              <a:rPr lang="el-GR" dirty="0" smtClean="0"/>
              <a:t>Ζωγραφίσαμε τους 17 στόχους</a:t>
            </a:r>
          </a:p>
          <a:p>
            <a:r>
              <a:rPr lang="en-US" sz="1500" dirty="0" smtClean="0"/>
              <a:t>We painted the 17 targets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Οι δημιουργίες μας (Ο</a:t>
            </a:r>
            <a:r>
              <a:rPr lang="en-US" dirty="0" err="1" smtClean="0"/>
              <a:t>ur</a:t>
            </a:r>
            <a:r>
              <a:rPr lang="en-US" dirty="0" smtClean="0"/>
              <a:t> creations)</a:t>
            </a:r>
            <a:r>
              <a:rPr lang="el-GR" dirty="0" smtClean="0"/>
              <a:t>-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15" name="14 - Θέση εικόνας" descr="IMG_0947.JP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13336" r="13336"/>
          <a:stretch>
            <a:fillRect/>
          </a:stretch>
        </p:blipFill>
        <p:spPr>
          <a:xfrm rot="5400000">
            <a:off x="1249168" y="1824285"/>
            <a:ext cx="2715289" cy="2776308"/>
          </a:xfrm>
        </p:spPr>
      </p:pic>
      <p:sp>
        <p:nvSpPr>
          <p:cNvPr id="9" name="Σύμβολο κράτησης κειμένου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l-GR" dirty="0" smtClean="0"/>
              <a:t>Επιτραπέζιο παιχνίδι με τους 17 στόχους.</a:t>
            </a:r>
          </a:p>
          <a:p>
            <a:r>
              <a:rPr lang="en-US" dirty="0" smtClean="0"/>
              <a:t>Table game with 17 goals.</a:t>
            </a:r>
            <a:endParaRPr lang="el-GR" dirty="0"/>
          </a:p>
        </p:txBody>
      </p:sp>
      <p:pic>
        <p:nvPicPr>
          <p:cNvPr id="16" name="15 - Θέση εικόνας" descr="IMG_1004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3315" r="13315"/>
          <a:stretch>
            <a:fillRect/>
          </a:stretch>
        </p:blipFill>
        <p:spPr>
          <a:xfrm rot="5400000">
            <a:off x="4720924" y="1824285"/>
            <a:ext cx="2715768" cy="2776308"/>
          </a:xfrm>
        </p:spPr>
      </p:pic>
      <p:sp>
        <p:nvSpPr>
          <p:cNvPr id="13" name="Σύμβολο κράτησης κειμένου 12"/>
          <p:cNvSpPr>
            <a:spLocks noGrp="1"/>
          </p:cNvSpPr>
          <p:nvPr>
            <p:ph type="body" sz="half" idx="21"/>
          </p:nvPr>
        </p:nvSpPr>
        <p:spPr>
          <a:xfrm>
            <a:off x="4707208" y="4947404"/>
            <a:ext cx="2743200" cy="1662715"/>
          </a:xfrm>
        </p:spPr>
        <p:txBody>
          <a:bodyPr rtlCol="0">
            <a:normAutofit/>
          </a:bodyPr>
          <a:lstStyle/>
          <a:p>
            <a:pPr rtl="0"/>
            <a:r>
              <a:rPr lang="el-GR" dirty="0" smtClean="0"/>
              <a:t>Μαθαίνουμε τους στόχους με το ‘φιδάκι’ των 17 στόχων.</a:t>
            </a:r>
          </a:p>
          <a:p>
            <a:r>
              <a:rPr lang="en-US" sz="1500" dirty="0" smtClean="0"/>
              <a:t>We're learning the targets with the 17-goal snake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7" name="16 - Θέση εικόνας" descr="2.JP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13336" r="13336"/>
          <a:stretch>
            <a:fillRect/>
          </a:stretch>
        </p:blipFill>
        <p:spPr/>
      </p:pic>
      <p:sp>
        <p:nvSpPr>
          <p:cNvPr id="14" name="Σύμβολο κράτησης κειμένου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Είμαστε χαρούμενοι</a:t>
            </a:r>
          </a:p>
          <a:p>
            <a:pPr rtl="0"/>
            <a:r>
              <a:rPr lang="en-US" sz="1500" dirty="0" smtClean="0"/>
              <a:t>We are very happy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Οι δημιουργίες μας (</a:t>
            </a:r>
            <a:r>
              <a:rPr lang="en-US" dirty="0" smtClean="0"/>
              <a:t>Our creations)</a:t>
            </a:r>
            <a:r>
              <a:rPr lang="el-GR" dirty="0" smtClean="0"/>
              <a:t>- </a:t>
            </a:r>
            <a:r>
              <a:rPr lang="el-GR" dirty="0" smtClean="0"/>
              <a:t>3</a:t>
            </a:r>
            <a:endParaRPr lang="el-GR" dirty="0"/>
          </a:p>
        </p:txBody>
      </p:sp>
      <p:pic>
        <p:nvPicPr>
          <p:cNvPr id="11" name="10 - Θέση εικόνας" descr="IMG_1218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125" r="18125"/>
          <a:stretch>
            <a:fillRect/>
          </a:stretch>
        </p:blipFill>
        <p:spPr>
          <a:xfrm rot="5400000">
            <a:off x="600418" y="1382620"/>
            <a:ext cx="4417766" cy="3944038"/>
          </a:xfrm>
        </p:spPr>
      </p:pic>
      <p:pic>
        <p:nvPicPr>
          <p:cNvPr id="12" name="11 - Θέση εικόνας" descr="IMG_1234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291" r="1291"/>
          <a:stretch>
            <a:fillRect/>
          </a:stretch>
        </p:blipFill>
        <p:spPr>
          <a:xfrm rot="5400000">
            <a:off x="5782031" y="439268"/>
            <a:ext cx="2522863" cy="2305338"/>
          </a:xfrm>
        </p:spPr>
      </p:pic>
      <p:pic>
        <p:nvPicPr>
          <p:cNvPr id="13" name="12 - Θέση εικόνας" descr="IMG_1223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291" r="1291"/>
          <a:stretch>
            <a:fillRect/>
          </a:stretch>
        </p:blipFill>
        <p:spPr>
          <a:xfrm rot="5400000">
            <a:off x="5793048" y="3446874"/>
            <a:ext cx="2500829" cy="2305338"/>
          </a:xfrm>
        </p:spPr>
      </p:pic>
      <p:sp>
        <p:nvSpPr>
          <p:cNvPr id="10" name="Σύμβολο κράτησης κειμένου 9"/>
          <p:cNvSpPr>
            <a:spLocks noGrp="1"/>
          </p:cNvSpPr>
          <p:nvPr>
            <p:ph type="body" sz="half" idx="21"/>
          </p:nvPr>
        </p:nvSpPr>
        <p:spPr>
          <a:xfrm>
            <a:off x="9066214" y="2451942"/>
            <a:ext cx="2286000" cy="3248729"/>
          </a:xfrm>
        </p:spPr>
        <p:txBody>
          <a:bodyPr rtlCol="0"/>
          <a:lstStyle/>
          <a:p>
            <a:pPr rtl="0"/>
            <a:r>
              <a:rPr lang="el-GR" dirty="0" smtClean="0"/>
              <a:t>Το βιβλίο μας αποτελείται από 17 σελίδες. Η κάθε σελίδα έχει μια εικόνα και μια δραστηριότητα για κα τον κάθε στόχο.</a:t>
            </a:r>
          </a:p>
          <a:p>
            <a:r>
              <a:rPr lang="en-US" sz="1500" dirty="0" smtClean="0"/>
              <a:t>Our book consists of 17 pages. Each page has an image and an activity for each goal.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Ε</a:t>
            </a:r>
            <a:r>
              <a:rPr lang="en-US" dirty="0" smtClean="0"/>
              <a:t>RASMUS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Part 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34</TotalTime>
  <Words>240</Words>
  <Application>Microsoft Office PowerPoint</Application>
  <PresentationFormat>Προσαρμογή</PresentationFormat>
  <Paragraphs>26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tf03431377_win32</vt:lpstr>
      <vt:lpstr>Kάνουμε τη διαφορά εργασία του Γ3- 3 Δημοτικό Σχολείο Δράμας</vt:lpstr>
      <vt:lpstr>ΣΤΟΧΟΣ 17: Γνωριμία με τους στόχους TARGET 17: COME TOGETHER</vt:lpstr>
      <vt:lpstr>We can make the difference  </vt:lpstr>
      <vt:lpstr>Οι δημιουργίες μας (Our creations )- 1</vt:lpstr>
      <vt:lpstr>Οι δημιουργίες μας (Οur creations)- 2</vt:lpstr>
      <vt:lpstr>Οι δημιουργίες μας (Our creations)- 3</vt:lpstr>
      <vt:lpstr>ΕRASMUS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User</dc:creator>
  <cp:lastModifiedBy>User</cp:lastModifiedBy>
  <cp:revision>8</cp:revision>
  <dcterms:created xsi:type="dcterms:W3CDTF">2021-05-17T19:46:02Z</dcterms:created>
  <dcterms:modified xsi:type="dcterms:W3CDTF">2021-05-17T20:20:59Z</dcterms:modified>
</cp:coreProperties>
</file>