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0002-E507-4D0D-A151-6658989BE752}" type="datetimeFigureOut">
              <a:rPr lang="lv-LV" smtClean="0"/>
              <a:t>26.04.2022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2417-0E6C-40A2-B899-27F879FBAF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46104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0002-E507-4D0D-A151-6658989BE752}" type="datetimeFigureOut">
              <a:rPr lang="lv-LV" smtClean="0"/>
              <a:t>26.04.2022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2417-0E6C-40A2-B899-27F879FBAF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89356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0002-E507-4D0D-A151-6658989BE752}" type="datetimeFigureOut">
              <a:rPr lang="lv-LV" smtClean="0"/>
              <a:t>26.04.2022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2417-0E6C-40A2-B899-27F879FBAFC4}" type="slidenum">
              <a:rPr lang="lv-LV" smtClean="0"/>
              <a:t>‹#›</a:t>
            </a:fld>
            <a:endParaRPr lang="lv-LV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1623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0002-E507-4D0D-A151-6658989BE752}" type="datetimeFigureOut">
              <a:rPr lang="lv-LV" smtClean="0"/>
              <a:t>26.04.2022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2417-0E6C-40A2-B899-27F879FBAF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715168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0002-E507-4D0D-A151-6658989BE752}" type="datetimeFigureOut">
              <a:rPr lang="lv-LV" smtClean="0"/>
              <a:t>26.04.2022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2417-0E6C-40A2-B899-27F879FBAFC4}" type="slidenum">
              <a:rPr lang="lv-LV" smtClean="0"/>
              <a:t>‹#›</a:t>
            </a:fld>
            <a:endParaRPr lang="lv-LV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4319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0002-E507-4D0D-A151-6658989BE752}" type="datetimeFigureOut">
              <a:rPr lang="lv-LV" smtClean="0"/>
              <a:t>26.04.2022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2417-0E6C-40A2-B899-27F879FBAF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3494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0002-E507-4D0D-A151-6658989BE752}" type="datetimeFigureOut">
              <a:rPr lang="lv-LV" smtClean="0"/>
              <a:t>26.04.2022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2417-0E6C-40A2-B899-27F879FBAF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60863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0002-E507-4D0D-A151-6658989BE752}" type="datetimeFigureOut">
              <a:rPr lang="lv-LV" smtClean="0"/>
              <a:t>26.04.2022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2417-0E6C-40A2-B899-27F879FBAF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59954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0002-E507-4D0D-A151-6658989BE752}" type="datetimeFigureOut">
              <a:rPr lang="lv-LV" smtClean="0"/>
              <a:t>26.04.2022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2417-0E6C-40A2-B899-27F879FBAF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48484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0002-E507-4D0D-A151-6658989BE752}" type="datetimeFigureOut">
              <a:rPr lang="lv-LV" smtClean="0"/>
              <a:t>26.04.2022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2417-0E6C-40A2-B899-27F879FBAF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72710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0002-E507-4D0D-A151-6658989BE752}" type="datetimeFigureOut">
              <a:rPr lang="lv-LV" smtClean="0"/>
              <a:t>26.04.2022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2417-0E6C-40A2-B899-27F879FBAF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32425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0002-E507-4D0D-A151-6658989BE752}" type="datetimeFigureOut">
              <a:rPr lang="lv-LV" smtClean="0"/>
              <a:t>26.04.2022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2417-0E6C-40A2-B899-27F879FBAF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01102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0002-E507-4D0D-A151-6658989BE752}" type="datetimeFigureOut">
              <a:rPr lang="lv-LV" smtClean="0"/>
              <a:t>26.04.2022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2417-0E6C-40A2-B899-27F879FBAF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63801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0002-E507-4D0D-A151-6658989BE752}" type="datetimeFigureOut">
              <a:rPr lang="lv-LV" smtClean="0"/>
              <a:t>26.04.2022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2417-0E6C-40A2-B899-27F879FBAF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7563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0002-E507-4D0D-A151-6658989BE752}" type="datetimeFigureOut">
              <a:rPr lang="lv-LV" smtClean="0"/>
              <a:t>26.04.2022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2417-0E6C-40A2-B899-27F879FBAF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93870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0002-E507-4D0D-A151-6658989BE752}" type="datetimeFigureOut">
              <a:rPr lang="lv-LV" smtClean="0"/>
              <a:t>26.04.2022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2417-0E6C-40A2-B899-27F879FBAF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19479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B0002-E507-4D0D-A151-6658989BE752}" type="datetimeFigureOut">
              <a:rPr lang="lv-LV" smtClean="0"/>
              <a:t>26.04.2022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A5A2417-0E6C-40A2-B899-27F879FBAF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8995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999326" cy="4477305"/>
          </a:xfrm>
        </p:spPr>
        <p:txBody>
          <a:bodyPr>
            <a:normAutofit/>
          </a:bodyPr>
          <a:lstStyle/>
          <a:p>
            <a:pPr algn="ctr"/>
            <a:br>
              <a:rPr lang="lv-LV" sz="7200" dirty="0"/>
            </a:br>
            <a:br>
              <a:rPr lang="lv-LV" sz="7200" dirty="0"/>
            </a:br>
            <a:r>
              <a:rPr lang="lv-LV" sz="7200" dirty="0"/>
              <a:t>Ilgtspējīgā enerģija</a:t>
            </a:r>
            <a:br>
              <a:rPr lang="lv-LV" sz="7200" dirty="0"/>
            </a:br>
            <a:br>
              <a:rPr lang="lv-LV" sz="2000" dirty="0"/>
            </a:br>
            <a:r>
              <a:rPr lang="lv-LV" sz="2400" dirty="0"/>
              <a:t>K. Novads 6.klase</a:t>
            </a:r>
            <a:endParaRPr lang="lv-LV" sz="7200" dirty="0"/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2CFC650C-09DD-45D1-9899-2E744583E1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227" y="296415"/>
            <a:ext cx="1313688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106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913" y="1780111"/>
            <a:ext cx="4513262" cy="299615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987426"/>
            <a:ext cx="4111035" cy="4472848"/>
          </a:xfrm>
        </p:spPr>
        <p:txBody>
          <a:bodyPr>
            <a:normAutofit/>
          </a:bodyPr>
          <a:lstStyle/>
          <a:p>
            <a:r>
              <a:rPr lang="lv-LV" sz="2000" dirty="0"/>
              <a:t>Vairāk nekā 1,3 miljardiem cilvēku visā pasaulē joprojām nav pieejama elektrība, gandrīz visi no viņiem dzīvo jaunattīstības valstīs. Aptuveni 2,5 miljardi cilvēku izmanto cieto kurināmo – malku, kokogles un mēslus – ēdiena pagatavošanai un apkurei. Katru gadu izgarojumos un dūmos, kas radušies gatavojot uz atklātas uguns, no emfizēmas un citām elpceļu slimībām mirst aptuveni 1,6 miljoni cilvēku</a:t>
            </a:r>
          </a:p>
        </p:txBody>
      </p:sp>
    </p:spTree>
    <p:extLst>
      <p:ext uri="{BB962C8B-B14F-4D97-AF65-F5344CB8AC3E}">
        <p14:creationId xmlns:p14="http://schemas.microsoft.com/office/powerpoint/2010/main" val="3757169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4" r="7764"/>
          <a:stretch>
            <a:fillRect/>
          </a:stretch>
        </p:blipFill>
        <p:spPr>
          <a:xfrm>
            <a:off x="5062376" y="891811"/>
            <a:ext cx="5305967" cy="418964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3862841" cy="4881563"/>
          </a:xfrm>
        </p:spPr>
        <p:txBody>
          <a:bodyPr>
            <a:normAutofit/>
          </a:bodyPr>
          <a:lstStyle/>
          <a:p>
            <a:r>
              <a:rPr lang="lv-LV" sz="2000" dirty="0"/>
              <a:t>Lai samazinātu enerģētikas nozares ietekmi uz klimatu (kas mums ir jādara), ļoti būtiski ir virzīties uz atjaunojamo enerģiju ar zemām oglekļa emisijām un energoefektivitātes uzlabošanu.</a:t>
            </a:r>
          </a:p>
        </p:txBody>
      </p:sp>
    </p:spTree>
    <p:extLst>
      <p:ext uri="{BB962C8B-B14F-4D97-AF65-F5344CB8AC3E}">
        <p14:creationId xmlns:p14="http://schemas.microsoft.com/office/powerpoint/2010/main" val="350139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Dabas enerģijas izmantojamie veidi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93295" y="1922858"/>
            <a:ext cx="5157787" cy="823912"/>
          </a:xfrm>
        </p:spPr>
        <p:txBody>
          <a:bodyPr>
            <a:normAutofit/>
          </a:bodyPr>
          <a:lstStyle/>
          <a:p>
            <a:pPr algn="ctr"/>
            <a:r>
              <a:rPr lang="lv-LV" sz="4800" dirty="0"/>
              <a:t>SAULE</a:t>
            </a:r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334" y="2639704"/>
            <a:ext cx="2371711" cy="2927112"/>
          </a:xfrm>
        </p:spPr>
      </p:pic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589288" y="2039392"/>
            <a:ext cx="5183188" cy="823912"/>
          </a:xfrm>
        </p:spPr>
        <p:txBody>
          <a:bodyPr>
            <a:normAutofit/>
          </a:bodyPr>
          <a:lstStyle/>
          <a:p>
            <a:pPr algn="ctr"/>
            <a:r>
              <a:rPr lang="lv-LV" sz="4800" dirty="0"/>
              <a:t>VĒJŠ</a:t>
            </a:r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764" y="2737245"/>
            <a:ext cx="4186237" cy="2354758"/>
          </a:xfrm>
        </p:spPr>
      </p:pic>
    </p:spTree>
    <p:extLst>
      <p:ext uri="{BB962C8B-B14F-4D97-AF65-F5344CB8AC3E}">
        <p14:creationId xmlns:p14="http://schemas.microsoft.com/office/powerpoint/2010/main" val="3355739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123406"/>
            <a:ext cx="5332412" cy="1381669"/>
          </a:xfrm>
        </p:spPr>
        <p:txBody>
          <a:bodyPr>
            <a:normAutofit/>
          </a:bodyPr>
          <a:lstStyle/>
          <a:p>
            <a:pPr algn="ctr"/>
            <a:r>
              <a:rPr lang="lv-LV" sz="4000" dirty="0"/>
              <a:t>SAULES ENERĢIJAS IZMANTOŠANA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4933995" cy="33601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br>
              <a:rPr lang="lv-LV" dirty="0"/>
            </a:br>
            <a:r>
              <a:rPr lang="lv-LV" dirty="0"/>
              <a:t>Saules paneļi (saukti arī par saules baterijām) ir paredzētas saules enerģijas pārveidošanai elektrībā. Paneļu saražoto elektrību var izmantot mājsaimniecības sadzīves elektroierīču darbināšanai.</a:t>
            </a:r>
            <a:br>
              <a:rPr lang="lv-LV" dirty="0"/>
            </a:br>
            <a:br>
              <a:rPr lang="lv-LV" dirty="0"/>
            </a:br>
            <a:r>
              <a:rPr lang="lv-LV" dirty="0"/>
              <a:t>Saules kolektori ir paredzēti saules enerģijas pārveidošanai siltumenerģijā. Saražotā siltumenerģija tiek izmantota ūdens sildīšanai karstā ūdens apgādei, apkures atbalstam, kā arī baseinu sildīšanai.</a:t>
            </a:r>
            <a:br>
              <a:rPr lang="lv-LV" dirty="0"/>
            </a:br>
            <a:endParaRPr lang="lv-LV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123406"/>
            <a:ext cx="5074920" cy="1381669"/>
          </a:xfrm>
        </p:spPr>
        <p:txBody>
          <a:bodyPr>
            <a:normAutofit/>
          </a:bodyPr>
          <a:lstStyle/>
          <a:p>
            <a:pPr algn="ctr"/>
            <a:r>
              <a:rPr lang="lv-LV" sz="4000" dirty="0"/>
              <a:t>VĒJA ENERĢIJAS IZMANTOŠANA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643846" cy="1309279"/>
          </a:xfrm>
        </p:spPr>
        <p:txBody>
          <a:bodyPr/>
          <a:lstStyle/>
          <a:p>
            <a:r>
              <a:rPr lang="lv-LV" dirty="0"/>
              <a:t>ELEKTĪBAS RAŽOŠANĀ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91320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524375" cy="2752725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747849" y="1707610"/>
            <a:ext cx="6306241" cy="3465281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52725"/>
            <a:ext cx="3946917" cy="3752578"/>
          </a:xfrm>
        </p:spPr>
        <p:txBody>
          <a:bodyPr/>
          <a:lstStyle/>
          <a:p>
            <a:r>
              <a:rPr lang="lv-LV" dirty="0"/>
              <a:t>Latvijas apstākļos 1 </a:t>
            </a:r>
            <a:r>
              <a:rPr lang="lv-LV" dirty="0" err="1"/>
              <a:t>kW</a:t>
            </a:r>
            <a:r>
              <a:rPr lang="lv-LV" dirty="0"/>
              <a:t> jaudīga saules bateriju sistēma saražo no 850 līdz 1020 </a:t>
            </a:r>
            <a:r>
              <a:rPr lang="lv-LV" dirty="0" err="1"/>
              <a:t>kWh</a:t>
            </a:r>
            <a:r>
              <a:rPr lang="lv-LV" dirty="0"/>
              <a:t> elektroenerģijas gadā.  Tātad 1 </a:t>
            </a:r>
            <a:r>
              <a:rPr lang="lv-LV" dirty="0" err="1"/>
              <a:t>kW</a:t>
            </a:r>
            <a:r>
              <a:rPr lang="lv-LV" dirty="0"/>
              <a:t> jaudīga sistēma sastāv apmēram no trim 340 W saules paneļiem. Viena paneļa izmērs ir aptuveni 1×1,7 metri (1,7 m2), lai uzstādītu 1 </a:t>
            </a:r>
            <a:r>
              <a:rPr lang="lv-LV" dirty="0" err="1"/>
              <a:t>kW</a:t>
            </a:r>
            <a:r>
              <a:rPr lang="lv-LV" dirty="0"/>
              <a:t>, ir nepieciešams 5 m2 liels laukums.</a:t>
            </a:r>
          </a:p>
          <a:p>
            <a:r>
              <a:rPr lang="lv-LV" dirty="0"/>
              <a:t>Piemēram, ar saražoto elektrību spuldze(40 W) varētu iztērēt aptuveni 25 000 stundās.</a:t>
            </a:r>
          </a:p>
          <a:p>
            <a:r>
              <a:rPr lang="lv-LV" dirty="0"/>
              <a:t>Padomājiet cik </a:t>
            </a:r>
            <a:r>
              <a:rPr lang="lv-LV" dirty="0" err="1"/>
              <a:t>kw</a:t>
            </a:r>
            <a:r>
              <a:rPr lang="lv-LV" dirty="0"/>
              <a:t> sistēmu varētu uzlikt uz Jūsu mājas jumta.</a:t>
            </a:r>
          </a:p>
        </p:txBody>
      </p:sp>
    </p:spTree>
    <p:extLst>
      <p:ext uri="{BB962C8B-B14F-4D97-AF65-F5344CB8AC3E}">
        <p14:creationId xmlns:p14="http://schemas.microsoft.com/office/powerpoint/2010/main" val="2084187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1418" y="378822"/>
            <a:ext cx="5512525" cy="522515"/>
          </a:xfrm>
        </p:spPr>
        <p:txBody>
          <a:bodyPr>
            <a:normAutofit/>
          </a:bodyPr>
          <a:lstStyle/>
          <a:p>
            <a:pPr fontAlgn="base"/>
            <a:r>
              <a:rPr lang="lv-LV" dirty="0"/>
              <a:t>Kolektoru shematiskais attēls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280" y="963381"/>
            <a:ext cx="3670663" cy="366414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2118" y="4689566"/>
            <a:ext cx="5520042" cy="944564"/>
          </a:xfrm>
        </p:spPr>
        <p:txBody>
          <a:bodyPr>
            <a:normAutofit/>
          </a:bodyPr>
          <a:lstStyle/>
          <a:p>
            <a:r>
              <a:rPr lang="lv-LV" sz="1800" dirty="0"/>
              <a:t>Izmantojot saules enerģiju siltuma ražošanai, varam bez maksas iegūt situma enerģiju: 400-700kWh/m2 gadā.</a:t>
            </a:r>
          </a:p>
        </p:txBody>
      </p:sp>
    </p:spTree>
    <p:extLst>
      <p:ext uri="{BB962C8B-B14F-4D97-AF65-F5344CB8AC3E}">
        <p14:creationId xmlns:p14="http://schemas.microsoft.com/office/powerpoint/2010/main" val="1738739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156" y="5704844"/>
            <a:ext cx="8258176" cy="931087"/>
          </a:xfrm>
        </p:spPr>
        <p:txBody>
          <a:bodyPr/>
          <a:lstStyle/>
          <a:p>
            <a:pPr algn="ctr"/>
            <a:r>
              <a:rPr lang="lv-LV" sz="4800" dirty="0"/>
              <a:t>PALDIES PAR UZMANĪBU!</a:t>
            </a:r>
            <a:endParaRPr lang="lv-LV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57" y="237494"/>
            <a:ext cx="8258175" cy="5467350"/>
          </a:xfrm>
        </p:spPr>
      </p:pic>
    </p:spTree>
    <p:extLst>
      <p:ext uri="{BB962C8B-B14F-4D97-AF65-F5344CB8AC3E}">
        <p14:creationId xmlns:p14="http://schemas.microsoft.com/office/powerpoint/2010/main" val="148654124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140</TotalTime>
  <Words>281</Words>
  <Application>Microsoft Office PowerPoint</Application>
  <PresentationFormat>Platekrāna</PresentationFormat>
  <Paragraphs>16</Paragraphs>
  <Slides>8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  Ilgtspējīgā enerģija  K. Novads 6.klase</vt:lpstr>
      <vt:lpstr>PowerPoint prezentācija</vt:lpstr>
      <vt:lpstr>PowerPoint prezentācija</vt:lpstr>
      <vt:lpstr>Dabas enerģijas izmantojamie veidi</vt:lpstr>
      <vt:lpstr>PowerPoint prezentācija</vt:lpstr>
      <vt:lpstr>PowerPoint prezentācija</vt:lpstr>
      <vt:lpstr>Kolektoru shematiskais attēls</vt:lpstr>
      <vt:lpstr>PALDIES PAR UZMANĪBU!</vt:lpstr>
    </vt:vector>
  </TitlesOfParts>
  <Company>MyCompany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Ilgtspējīgā enerģija</dc:title>
  <dc:creator>Ance Novada</dc:creator>
  <cp:lastModifiedBy>Skola</cp:lastModifiedBy>
  <cp:revision>16</cp:revision>
  <dcterms:created xsi:type="dcterms:W3CDTF">2022-04-20T16:43:02Z</dcterms:created>
  <dcterms:modified xsi:type="dcterms:W3CDTF">2022-04-26T13:50:08Z</dcterms:modified>
</cp:coreProperties>
</file>