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B57AD-6868-4E90-A23F-3A5C0F6E0C52}" v="74" dt="2022-04-19T14:26:40.336"/>
    <p1510:client id="{A1B5A7A6-5CE1-46BD-9618-0A1C526C2C8F}" v="138" dt="2022-04-19T13:59:20.203"/>
    <p1510:client id="{8F4BD639-A99E-4FF9-9410-0E08E7DA9EBA}" v="59" dt="2022-04-19T13:40:46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0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8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5030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991016" cy="3429002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Ilgstpējīga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enerģija</a:t>
            </a:r>
            <a:br>
              <a:rPr lang="lv-LV" dirty="0">
                <a:cs typeface="Calibri Light"/>
              </a:rPr>
            </a:br>
            <a:br>
              <a:rPr lang="lv-LV" dirty="0">
                <a:cs typeface="Calibri Light"/>
              </a:rPr>
            </a:br>
            <a:r>
              <a:rPr lang="lv-LV" sz="2400" dirty="0" err="1">
                <a:cs typeface="Calibri Light"/>
              </a:rPr>
              <a:t>Arians</a:t>
            </a:r>
            <a:r>
              <a:rPr lang="lv-LV" sz="2400">
                <a:cs typeface="Calibri Light"/>
              </a:rPr>
              <a:t> Jaunzems 6.klase</a:t>
            </a: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Cik </a:t>
            </a:r>
            <a:r>
              <a:rPr lang="en-US" err="1">
                <a:cs typeface="Calibri"/>
              </a:rPr>
              <a:t>daudz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tās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ir</a:t>
            </a:r>
            <a:r>
              <a:rPr lang="en-US">
                <a:cs typeface="Calibri"/>
              </a:rPr>
              <a:t>?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E672A2C-17E0-4363-A538-B014697DD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27" y="346788"/>
            <a:ext cx="131368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A89DB16A-B887-6C87-ACA7-9D1B6828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889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6B4B3-4DDA-3FA3-BB95-61338845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err="1">
                <a:solidFill>
                  <a:srgbClr val="FFFFFF"/>
                </a:solidFill>
                <a:ea typeface="+mj-lt"/>
                <a:cs typeface="+mj-lt"/>
              </a:rPr>
              <a:t>Ģeotermāla</a:t>
            </a:r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4000" err="1">
                <a:solidFill>
                  <a:srgbClr val="FFFFFF"/>
                </a:solidFill>
                <a:ea typeface="+mj-lt"/>
                <a:cs typeface="+mj-lt"/>
              </a:rPr>
              <a:t>enerģija</a:t>
            </a:r>
            <a:endParaRPr lang="en-US" sz="4000" err="1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CFECBC-81FF-7534-F130-07A8C221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lv" sz="2000">
                <a:solidFill>
                  <a:srgbClr val="FFFFFF"/>
                </a:solidFill>
                <a:ea typeface="+mn-lt"/>
                <a:cs typeface="+mn-lt"/>
              </a:rPr>
              <a:t>Ģeotermālā enerģija, enerģijas pārveidošanas </a:t>
            </a:r>
            <a:r>
              <a:rPr lang="lv" sz="2000" err="1">
                <a:solidFill>
                  <a:srgbClr val="FFFFFF"/>
                </a:solidFill>
                <a:ea typeface="+mn-lt"/>
                <a:cs typeface="+mn-lt"/>
              </a:rPr>
              <a:t>veids,kurā</a:t>
            </a:r>
            <a:r>
              <a:rPr lang="lv" sz="2000">
                <a:solidFill>
                  <a:srgbClr val="FFFFFF"/>
                </a:solidFill>
                <a:ea typeface="+mn-lt"/>
                <a:cs typeface="+mn-lt"/>
              </a:rPr>
              <a:t> siltumenerģija no Zemes tiek uztverta un izmantota dažādiem mērķiem.</a:t>
            </a:r>
            <a:endParaRPr lang="lv" sz="2000">
              <a:solidFill>
                <a:srgbClr val="FFFFFF"/>
              </a:solidFill>
              <a:cs typeface="Calibri"/>
            </a:endParaRPr>
          </a:p>
          <a:p>
            <a:pPr>
              <a:buNone/>
            </a:pPr>
            <a:r>
              <a:rPr lang="lv" sz="2000">
                <a:ea typeface="+mn-lt"/>
                <a:cs typeface="+mn-lt"/>
              </a:rPr>
              <a:t>Ģeotermālā enerģija rada zemestrīču risku, tai nepieciešama efektīva aizsardzība, lai izvairītos no ūdens piesārņojuma, un tā izdala toksiskas emisijas, kuras var uztvert.</a:t>
            </a:r>
            <a:endParaRPr lang="lv"/>
          </a:p>
          <a:p>
            <a:pPr>
              <a:buNone/>
            </a:pPr>
            <a:endParaRPr lang="en-US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br>
              <a:rPr lang="en-US" sz="2000"/>
            </a:b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38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A51F-D0E3-2226-235A-307BA4CC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ea typeface="+mj-lt"/>
                <a:cs typeface="+mj-lt"/>
              </a:rPr>
              <a:t>Hidroenerģija</a:t>
            </a:r>
            <a:endParaRPr lang="en-US"/>
          </a:p>
          <a:p>
            <a:pPr algn="l"/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5D077-5997-E863-CC95-F167A7D6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ea typeface="+mn-lt"/>
                <a:cs typeface="+mn-lt"/>
              </a:rPr>
              <a:t>Hidroenerģija, kas pazīstama arī kā ūdens enerģija, ir krītoša vai ātri tekoša ūdens izmantošana elektrības ražošanai vai mašīnu darbināšanai.</a:t>
            </a:r>
            <a:endParaRPr lang="en-US" sz="1600"/>
          </a:p>
        </p:txBody>
      </p:sp>
      <p:pic>
        <p:nvPicPr>
          <p:cNvPr id="4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0062726-D57C-5D4F-1C1A-11442950C9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1" r="3" b="3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ACF6C-1FD8-4654-B3E0-B74C24D1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 fontScale="90000"/>
          </a:bodyPr>
          <a:lstStyle/>
          <a:p>
            <a:pPr algn="l"/>
            <a:endParaRPr lang="lv" sz="1400">
              <a:cs typeface="Calibri Light"/>
            </a:endParaRPr>
          </a:p>
          <a:p>
            <a:pPr algn="l"/>
            <a:endParaRPr lang="en-US" sz="1400">
              <a:cs typeface="Calibri Light"/>
            </a:endParaRPr>
          </a:p>
          <a:p>
            <a:pPr algn="l"/>
            <a:r>
              <a:rPr lang="en-US" sz="4000" dirty="0" err="1">
                <a:ea typeface="+mj-lt"/>
                <a:cs typeface="+mj-lt"/>
              </a:rPr>
              <a:t>Vēja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enerģija</a:t>
            </a:r>
            <a:endParaRPr lang="en-US" sz="4000" dirty="0">
              <a:cs typeface="Calibri Light" panose="020F0302020204030204"/>
            </a:endParaRPr>
          </a:p>
          <a:p>
            <a:pPr algn="l"/>
            <a:br>
              <a:rPr lang="en-US" sz="1400" dirty="0"/>
            </a:br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3DED-1C36-2B8E-F003-4CF1A251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ea typeface="+mn-lt"/>
                <a:cs typeface="+mn-lt"/>
              </a:rPr>
              <a:t>Elektrības ražošanai tiek izmantotas modernas vēja turbīnas.</a:t>
            </a:r>
          </a:p>
          <a:p>
            <a:r>
              <a:rPr lang="en-US" sz="1600">
                <a:ea typeface="+mn-lt"/>
                <a:cs typeface="+mn-lt"/>
              </a:rPr>
              <a:t>Elektroenerģija no sauszemes vēja parkiem bieži ir lētāka nekā esošās ogļu elektrostacijas un konkurētspējīga ar dabasgāzi un kodolenerģiju.</a:t>
            </a:r>
            <a:endParaRPr lang="en-US" sz="16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BBCAC8-D045-CDE3-2B8B-84963E0F58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5" r="-2" b="-2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02AEE-30DC-4942-A9CA-7A14F8B8E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5823F2-909F-442D-BD72-0681CCC1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1EAF6-FA22-4615-A4D3-D171F7E1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699857-2714-4E6A-8E11-6BEB9DF7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6078E7-FDC0-448B-97DE-4EDA7702E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66E038-37B1-43CF-AFE0-B21E9F57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D10F1-B155-C002-7BF9-BECDF9F2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ea typeface="+mj-lt"/>
                <a:cs typeface="+mj-lt"/>
              </a:rPr>
              <a:t>Saules </a:t>
            </a:r>
            <a:r>
              <a:rPr lang="en-US" err="1">
                <a:ea typeface="+mj-lt"/>
                <a:cs typeface="+mj-lt"/>
              </a:rPr>
              <a:t>enerģija</a:t>
            </a:r>
            <a:endParaRPr lang="en-US" err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46E0-53A5-3E04-D7F6-E5B767698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800" dirty="0">
                <a:ea typeface="+mn-lt"/>
                <a:cs typeface="+mn-lt"/>
              </a:rPr>
              <a:t>Saules </a:t>
            </a:r>
            <a:r>
              <a:rPr lang="en-US" sz="1800" dirty="0" err="1">
                <a:ea typeface="+mn-lt"/>
                <a:cs typeface="+mn-lt"/>
              </a:rPr>
              <a:t>enerģija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atjaunojamās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enerģijas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pārveidošana</a:t>
            </a:r>
            <a:r>
              <a:rPr lang="en-US" sz="1800" dirty="0">
                <a:ea typeface="+mn-lt"/>
                <a:cs typeface="+mn-lt"/>
              </a:rPr>
              <a:t> no </a:t>
            </a:r>
            <a:r>
              <a:rPr lang="en-US" sz="1800" dirty="0" err="1">
                <a:ea typeface="+mn-lt"/>
                <a:cs typeface="+mn-lt"/>
              </a:rPr>
              <a:t>saules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gaismas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elektroenerģijā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cs typeface="Arial" panose="020B060402020202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47C3B4-C507-A283-372E-FA5A8C0652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64" r="15762" b="-2"/>
          <a:stretch/>
        </p:blipFill>
        <p:spPr>
          <a:xfrm>
            <a:off x="6170884" y="227"/>
            <a:ext cx="528837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E37FC9-ED36-42CE-9877-9EAB50FA8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2F7B5F-69B9-41D9-BD9A-2A7F1118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4EE50-7D13-4A99-9152-609AE84A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607DBD-3FFF-424E-80D2-8061AC5F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CA1AF17-15FE-4FB8-A4CB-942AC134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1EDCD-40E3-40D5-BCE4-803F7A4D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840EA-C6A5-48DA-A3B5-BE430C89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65AC4-E58A-159A-EE7F-8991C0B7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819723" cy="278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Paldies par skatīšanos!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C57652B-C1B5-305A-F7D3-AC467ED2E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619" r="3181" b="2"/>
          <a:stretch/>
        </p:blipFill>
        <p:spPr>
          <a:xfrm>
            <a:off x="5658479" y="712240"/>
            <a:ext cx="5297322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4AC7A41-04AF-4CF9-A478-43411F9B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134</Words>
  <Application>Microsoft Office PowerPoint</Application>
  <PresentationFormat>Platekrāna</PresentationFormat>
  <Paragraphs>19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MS Shell Dlg 2</vt:lpstr>
      <vt:lpstr>Wingdings</vt:lpstr>
      <vt:lpstr>Wingdings 3</vt:lpstr>
      <vt:lpstr>Madison</vt:lpstr>
      <vt:lpstr>Ilgstpējīga enerģija  Arians Jaunzems 6.klase</vt:lpstr>
      <vt:lpstr>Ģeotermāla enerģija</vt:lpstr>
      <vt:lpstr>Hidroenerģija </vt:lpstr>
      <vt:lpstr>  Vēja enerģija  </vt:lpstr>
      <vt:lpstr>Saules enerģija</vt:lpstr>
      <vt:lpstr>Paldies par skatīšanos!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GUNA</dc:creator>
  <cp:lastModifiedBy>Skola</cp:lastModifiedBy>
  <cp:revision>52</cp:revision>
  <dcterms:created xsi:type="dcterms:W3CDTF">2022-04-19T13:08:07Z</dcterms:created>
  <dcterms:modified xsi:type="dcterms:W3CDTF">2022-04-26T13:58:32Z</dcterms:modified>
</cp:coreProperties>
</file>