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59" r:id="rId1"/>
  </p:sldMasterIdLst>
  <p:sldIdLst>
    <p:sldId id="256" r:id="rId2"/>
    <p:sldId id="269" r:id="rId3"/>
    <p:sldId id="272" r:id="rId4"/>
    <p:sldId id="270" r:id="rId5"/>
    <p:sldId id="271" r:id="rId6"/>
    <p:sldId id="257" r:id="rId7"/>
    <p:sldId id="273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74" r:id="rId2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16" autoAdjust="0"/>
    <p:restoredTop sz="94660"/>
  </p:normalViewPr>
  <p:slideViewPr>
    <p:cSldViewPr snapToGrid="0">
      <p:cViewPr varScale="1">
        <p:scale>
          <a:sx n="76" d="100"/>
          <a:sy n="76" d="100"/>
        </p:scale>
        <p:origin x="126" y="82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sl-SI"/>
              <a:t>Uredite slog naslova matrice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l-SI"/>
              <a:t>Uredite slog podnaslova matrice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4/11/2020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6170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ska slika z na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sl-SI"/>
              <a:t>Uredite slog naslova matrice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799"/>
            <a:ext cx="8825658" cy="3640667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sl-SI"/>
              <a:t>Kliknite ikono, če želite dodati sliko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4/11/2020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99752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slov in na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sl-SI"/>
              <a:t>Uredite slog naslova matrice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4/11/2020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744053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 z na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0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sl-SI"/>
              <a:t>Uredite slog naslova matrice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>
          <a:xfrm>
            <a:off x="1930400" y="3771174"/>
            <a:ext cx="727964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>
                    <a:lumMod val="60000"/>
                    <a:lumOff val="4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4/11/2020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2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ea typeface="+mj-ea"/>
                <a:cs typeface="+mj-cs"/>
              </a:rPr>
              <a:t>“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2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ea typeface="+mj-ea"/>
                <a:cs typeface="+mj-cs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38669775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ica z imen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59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sl-SI"/>
              <a:t>Uredite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4/11/2020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966446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tolpe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sl-SI"/>
              <a:t>Uredite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4/11/2020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065504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tolpec s tremi slikam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sl-SI"/>
              <a:t>Uredite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sl-SI"/>
              <a:t>Kliknite ikono, če želite dodati sliko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sl-SI"/>
              <a:t>Kliknite ikono, če želite dodati sliko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sl-SI"/>
              <a:t>Kliknite ikono, če želite dodati sliko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4/11/2020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749313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Uredite slog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4/11/2020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926397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sl-SI"/>
              <a:t>Uredite slog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4/11/2020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11262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Uredite slog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4/11/2020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2765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sl-SI"/>
              <a:t>Uredite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4/11/2020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41858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Uredite slog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4/11/2020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43101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l-SI"/>
              <a:t>Uredite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4/11/2020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7586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Uredite slog naslova matrice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4/11/2020</a:t>
            </a:fld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59601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4/11/2020</a:t>
            </a:fld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19858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1_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3401063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sl-SI"/>
              <a:t>Uredite slog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5" y="3129280"/>
            <a:ext cx="3401062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4/11/2020</a:t>
            </a:fld>
            <a:endParaRPr lang="en-US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06417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sl-SI"/>
              <a:t>Uredite slog naslova matrice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sl-SI"/>
              <a:t>Kliknite ikono, če želite dodati sliko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4/11/2020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96059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44"/>
          <a:stretch/>
        </p:blipFill>
        <p:spPr>
          <a:xfrm>
            <a:off x="0" y="2669685"/>
            <a:ext cx="4035669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accent5">
                  <a:alpha val="7000"/>
                </a:schemeClr>
              </a:gs>
              <a:gs pos="69000">
                <a:schemeClr val="accent5">
                  <a:alpha val="0"/>
                </a:schemeClr>
              </a:gs>
              <a:gs pos="36000">
                <a:schemeClr val="accent5"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9012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sl-SI"/>
              <a:t>Uredite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smtClean="0"/>
              <a:pPr/>
              <a:t>4/11/2020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281452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60" r:id="rId1"/>
    <p:sldLayoutId id="2147483761" r:id="rId2"/>
    <p:sldLayoutId id="2147483762" r:id="rId3"/>
    <p:sldLayoutId id="2147483763" r:id="rId4"/>
    <p:sldLayoutId id="2147483764" r:id="rId5"/>
    <p:sldLayoutId id="2147483765" r:id="rId6"/>
    <p:sldLayoutId id="2147483766" r:id="rId7"/>
    <p:sldLayoutId id="2147483767" r:id="rId8"/>
    <p:sldLayoutId id="2147483768" r:id="rId9"/>
    <p:sldLayoutId id="2147483769" r:id="rId10"/>
    <p:sldLayoutId id="2147483770" r:id="rId11"/>
    <p:sldLayoutId id="2147483771" r:id="rId12"/>
    <p:sldLayoutId id="2147483772" r:id="rId13"/>
    <p:sldLayoutId id="2147483773" r:id="rId14"/>
    <p:sldLayoutId id="2147483774" r:id="rId15"/>
    <p:sldLayoutId id="2147483775" r:id="rId16"/>
    <p:sldLayoutId id="2147483776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hyperlink" Target="https://sl.wikipedia.org/wiki/Zvok" TargetMode="Externa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Relationship Id="rId9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audiobm.si/zvok/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1611312" y="945185"/>
            <a:ext cx="8689976" cy="2509213"/>
          </a:xfrm>
        </p:spPr>
        <p:txBody>
          <a:bodyPr>
            <a:normAutofit/>
          </a:bodyPr>
          <a:lstStyle/>
          <a:p>
            <a:pPr algn="ctr"/>
            <a:r>
              <a:rPr lang="sl-SI" sz="6600" dirty="0">
                <a:latin typeface="Bowlby One SC" panose="02000505060000020004" pitchFamily="2" charset="0"/>
              </a:rPr>
              <a:t>Sound – </a:t>
            </a:r>
            <a:r>
              <a:rPr lang="sl-SI" sz="6600" dirty="0" err="1">
                <a:latin typeface="Bowlby One SC" panose="02000505060000020004" pitchFamily="2" charset="0"/>
              </a:rPr>
              <a:t>group</a:t>
            </a:r>
            <a:r>
              <a:rPr lang="sl-SI" sz="6600" dirty="0">
                <a:latin typeface="Bowlby One SC" panose="02000505060000020004" pitchFamily="2" charset="0"/>
              </a:rPr>
              <a:t> 12</a:t>
            </a:r>
            <a:br>
              <a:rPr lang="sl-SI" sz="6600" dirty="0">
                <a:latin typeface="Bowlby One SC" panose="02000505060000020004" pitchFamily="2" charset="0"/>
              </a:rPr>
            </a:br>
            <a:r>
              <a:rPr lang="sl-SI" sz="2800" dirty="0" err="1">
                <a:latin typeface="Bowlby One SC" panose="02000505060000020004" pitchFamily="2" charset="0"/>
              </a:rPr>
              <a:t>Etwinning</a:t>
            </a:r>
            <a:r>
              <a:rPr lang="sl-SI" sz="2800" dirty="0">
                <a:latin typeface="Bowlby One SC" panose="02000505060000020004" pitchFamily="2" charset="0"/>
              </a:rPr>
              <a:t> </a:t>
            </a:r>
            <a:r>
              <a:rPr lang="sl-SI" sz="2800" dirty="0" err="1">
                <a:latin typeface="Bowlby One SC" panose="02000505060000020004" pitchFamily="2" charset="0"/>
              </a:rPr>
              <a:t>task</a:t>
            </a:r>
            <a:r>
              <a:rPr lang="sl-SI" sz="2800" dirty="0"/>
              <a:t/>
            </a:r>
            <a:br>
              <a:rPr lang="sl-SI" sz="2800" dirty="0"/>
            </a:br>
            <a:r>
              <a:rPr lang="sl-SI" sz="2800" dirty="0"/>
              <a:t/>
            </a:r>
            <a:br>
              <a:rPr lang="sl-SI" sz="2800" dirty="0"/>
            </a:br>
            <a:endParaRPr lang="sl-SI" sz="2800" dirty="0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493712" y="5918197"/>
            <a:ext cx="4611688" cy="622299"/>
          </a:xfrm>
        </p:spPr>
        <p:txBody>
          <a:bodyPr>
            <a:normAutofit/>
          </a:bodyPr>
          <a:lstStyle/>
          <a:p>
            <a:pPr algn="l"/>
            <a:r>
              <a:rPr lang="sl-SI" dirty="0"/>
              <a:t>Date </a:t>
            </a:r>
            <a:r>
              <a:rPr lang="sl-SI"/>
              <a:t>: 5.4.2020</a:t>
            </a:r>
            <a:endParaRPr lang="sl-SI" dirty="0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13400" y="2908317"/>
            <a:ext cx="5505449" cy="33210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881665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err="1"/>
              <a:t>The</a:t>
            </a:r>
            <a:r>
              <a:rPr lang="sl-SI" dirty="0"/>
              <a:t> </a:t>
            </a:r>
            <a:r>
              <a:rPr lang="sl-SI" dirty="0" err="1"/>
              <a:t>results</a:t>
            </a:r>
            <a:endParaRPr lang="sl-SI" dirty="0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l-SI" dirty="0"/>
              <a:t>We </a:t>
            </a:r>
            <a:r>
              <a:rPr lang="sl-SI" dirty="0" err="1"/>
              <a:t>recieved</a:t>
            </a:r>
            <a:r>
              <a:rPr lang="sl-SI" dirty="0"/>
              <a:t> 12 </a:t>
            </a:r>
            <a:r>
              <a:rPr lang="sl-SI" dirty="0" err="1"/>
              <a:t>sound</a:t>
            </a:r>
            <a:r>
              <a:rPr lang="sl-SI" dirty="0"/>
              <a:t> </a:t>
            </a:r>
            <a:r>
              <a:rPr lang="sl-SI" dirty="0" err="1"/>
              <a:t>measurements</a:t>
            </a:r>
            <a:endParaRPr lang="sl-SI" dirty="0"/>
          </a:p>
          <a:p>
            <a:r>
              <a:rPr lang="sl-SI" dirty="0" err="1"/>
              <a:t>Sounds</a:t>
            </a:r>
            <a:r>
              <a:rPr lang="sl-SI" dirty="0"/>
              <a:t> :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sl-SI" dirty="0" err="1"/>
              <a:t>Singing</a:t>
            </a:r>
            <a:r>
              <a:rPr lang="sl-SI" dirty="0"/>
              <a:t> „</a:t>
            </a:r>
            <a:r>
              <a:rPr lang="sl-SI" dirty="0" err="1"/>
              <a:t>lalalala</a:t>
            </a:r>
            <a:r>
              <a:rPr lang="sl-SI" dirty="0"/>
              <a:t>“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sl-SI" dirty="0" err="1"/>
              <a:t>Banging</a:t>
            </a:r>
            <a:r>
              <a:rPr lang="sl-SI" dirty="0"/>
              <a:t> a pen to a metal </a:t>
            </a:r>
            <a:r>
              <a:rPr lang="sl-SI" dirty="0" err="1"/>
              <a:t>canister</a:t>
            </a:r>
            <a:endParaRPr lang="sl-SI" dirty="0"/>
          </a:p>
          <a:p>
            <a:pPr lvl="1">
              <a:buFont typeface="Wingdings" panose="05000000000000000000" pitchFamily="2" charset="2"/>
              <a:buChar char="Ø"/>
            </a:pPr>
            <a:r>
              <a:rPr lang="sl-SI" dirty="0" err="1"/>
              <a:t>Banging</a:t>
            </a:r>
            <a:r>
              <a:rPr lang="sl-SI" dirty="0"/>
              <a:t> a metal </a:t>
            </a:r>
            <a:r>
              <a:rPr lang="sl-SI" dirty="0" err="1"/>
              <a:t>flask</a:t>
            </a:r>
            <a:endParaRPr lang="sl-SI" dirty="0"/>
          </a:p>
          <a:p>
            <a:pPr lvl="1">
              <a:buFont typeface="Wingdings" panose="05000000000000000000" pitchFamily="2" charset="2"/>
              <a:buChar char="Ø"/>
            </a:pPr>
            <a:r>
              <a:rPr lang="sl-SI" dirty="0" err="1"/>
              <a:t>Clapping</a:t>
            </a:r>
            <a:r>
              <a:rPr lang="sl-SI" dirty="0"/>
              <a:t> </a:t>
            </a:r>
            <a:r>
              <a:rPr lang="sl-SI" dirty="0" err="1"/>
              <a:t>hands</a:t>
            </a:r>
            <a:endParaRPr lang="sl-SI" dirty="0"/>
          </a:p>
          <a:p>
            <a:pPr lvl="1">
              <a:buFont typeface="Wingdings" panose="05000000000000000000" pitchFamily="2" charset="2"/>
              <a:buChar char="Ø"/>
            </a:pPr>
            <a:r>
              <a:rPr lang="sl-SI" dirty="0" err="1"/>
              <a:t>Making</a:t>
            </a:r>
            <a:r>
              <a:rPr lang="sl-SI" dirty="0"/>
              <a:t> a „</a:t>
            </a:r>
            <a:r>
              <a:rPr lang="sl-SI" dirty="0" err="1"/>
              <a:t>prff</a:t>
            </a:r>
            <a:r>
              <a:rPr lang="sl-SI" dirty="0"/>
              <a:t>“ </a:t>
            </a:r>
            <a:r>
              <a:rPr lang="sl-SI" dirty="0" err="1"/>
              <a:t>sound</a:t>
            </a:r>
            <a:endParaRPr lang="sl-SI" dirty="0"/>
          </a:p>
          <a:p>
            <a:pPr lvl="1">
              <a:buFont typeface="Wingdings" panose="05000000000000000000" pitchFamily="2" charset="2"/>
              <a:buChar char="Ø"/>
            </a:pPr>
            <a:r>
              <a:rPr lang="sl-SI" dirty="0" err="1"/>
              <a:t>Making</a:t>
            </a:r>
            <a:r>
              <a:rPr lang="sl-SI" dirty="0"/>
              <a:t> „</a:t>
            </a:r>
            <a:r>
              <a:rPr lang="sl-SI" dirty="0" err="1"/>
              <a:t>eee</a:t>
            </a:r>
            <a:r>
              <a:rPr lang="sl-SI" dirty="0"/>
              <a:t>“ </a:t>
            </a:r>
            <a:r>
              <a:rPr lang="sl-SI" dirty="0" err="1"/>
              <a:t>sound</a:t>
            </a:r>
            <a:endParaRPr lang="sl-SI" dirty="0"/>
          </a:p>
          <a:p>
            <a:pPr lvl="1">
              <a:buFont typeface="Wingdings" panose="05000000000000000000" pitchFamily="2" charset="2"/>
              <a:buChar char="Ø"/>
            </a:pPr>
            <a:r>
              <a:rPr lang="sl-SI" dirty="0" err="1"/>
              <a:t>Humming</a:t>
            </a:r>
            <a:endParaRPr lang="sl-SI" dirty="0"/>
          </a:p>
          <a:p>
            <a:pPr marL="457200" lvl="1" indent="0">
              <a:buNone/>
            </a:pPr>
            <a:endParaRPr lang="sl-SI" dirty="0"/>
          </a:p>
        </p:txBody>
      </p:sp>
      <p:sp>
        <p:nvSpPr>
          <p:cNvPr id="4" name="PoljeZBesedilom 3"/>
          <p:cNvSpPr txBox="1"/>
          <p:nvPr/>
        </p:nvSpPr>
        <p:spPr>
          <a:xfrm>
            <a:off x="6908800" y="5181600"/>
            <a:ext cx="41529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sl-SI" dirty="0" smtClean="0"/>
              <a:t>Some </a:t>
            </a:r>
            <a:r>
              <a:rPr lang="sl-SI" dirty="0" err="1" smtClean="0"/>
              <a:t>sounds</a:t>
            </a:r>
            <a:r>
              <a:rPr lang="sl-SI" dirty="0" smtClean="0"/>
              <a:t> </a:t>
            </a:r>
            <a:r>
              <a:rPr lang="sl-SI" dirty="0" err="1" smtClean="0"/>
              <a:t>were</a:t>
            </a:r>
            <a:r>
              <a:rPr lang="sl-SI" dirty="0" smtClean="0"/>
              <a:t> </a:t>
            </a:r>
            <a:r>
              <a:rPr lang="sl-SI" dirty="0" err="1" smtClean="0"/>
              <a:t>measured</a:t>
            </a:r>
            <a:r>
              <a:rPr lang="sl-SI" dirty="0" smtClean="0"/>
              <a:t> in nature </a:t>
            </a:r>
            <a:r>
              <a:rPr lang="sl-SI" dirty="0" err="1" smtClean="0"/>
              <a:t>and</a:t>
            </a:r>
            <a:r>
              <a:rPr lang="sl-SI" dirty="0" smtClean="0"/>
              <a:t> some in </a:t>
            </a:r>
            <a:r>
              <a:rPr lang="sl-SI" dirty="0" err="1" smtClean="0"/>
              <a:t>busy</a:t>
            </a:r>
            <a:r>
              <a:rPr lang="sl-SI" dirty="0" smtClean="0"/>
              <a:t> </a:t>
            </a:r>
            <a:r>
              <a:rPr lang="sl-SI" dirty="0" err="1" smtClean="0"/>
              <a:t>areas</a:t>
            </a:r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164996754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/>
              <a:t>1.Singing „</a:t>
            </a:r>
            <a:r>
              <a:rPr lang="sl-SI" dirty="0" err="1"/>
              <a:t>lalalala</a:t>
            </a:r>
            <a:r>
              <a:rPr lang="sl-SI" dirty="0"/>
              <a:t>“</a:t>
            </a:r>
          </a:p>
        </p:txBody>
      </p:sp>
      <p:pic>
        <p:nvPicPr>
          <p:cNvPr id="5" name="Označba mesta vsebine 4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8974" t="32198" r="59232" b="12411"/>
          <a:stretch/>
        </p:blipFill>
        <p:spPr>
          <a:xfrm>
            <a:off x="5905500" y="317499"/>
            <a:ext cx="3073400" cy="62492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733154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704389" cy="1400530"/>
          </a:xfrm>
        </p:spPr>
        <p:txBody>
          <a:bodyPr/>
          <a:lstStyle/>
          <a:p>
            <a:r>
              <a:rPr lang="sl-SI" dirty="0"/>
              <a:t>2.Banging a pen to a metal </a:t>
            </a:r>
            <a:r>
              <a:rPr lang="sl-SI" dirty="0" err="1"/>
              <a:t>canister</a:t>
            </a:r>
            <a:endParaRPr lang="sl-SI" dirty="0"/>
          </a:p>
        </p:txBody>
      </p:sp>
      <p:pic>
        <p:nvPicPr>
          <p:cNvPr id="4" name="Označba mesta vsebine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9217" t="32501" r="36954" b="12713"/>
          <a:stretch/>
        </p:blipFill>
        <p:spPr>
          <a:xfrm>
            <a:off x="4432301" y="1256348"/>
            <a:ext cx="5245100" cy="52450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051758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/>
              <a:t>3.Banging a metal </a:t>
            </a:r>
            <a:r>
              <a:rPr lang="sl-SI" dirty="0" err="1"/>
              <a:t>flask</a:t>
            </a:r>
            <a:endParaRPr lang="sl-SI" dirty="0"/>
          </a:p>
        </p:txBody>
      </p:sp>
      <p:pic>
        <p:nvPicPr>
          <p:cNvPr id="4" name="Označba mesta vsebine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9459" t="29171" r="37196" b="16648"/>
          <a:stretch/>
        </p:blipFill>
        <p:spPr>
          <a:xfrm>
            <a:off x="4483101" y="1257300"/>
            <a:ext cx="5041900" cy="50418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601649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/>
              <a:t>4.Clapping </a:t>
            </a:r>
            <a:r>
              <a:rPr lang="sl-SI" dirty="0" err="1"/>
              <a:t>hands</a:t>
            </a:r>
            <a:endParaRPr lang="sl-SI" dirty="0"/>
          </a:p>
        </p:txBody>
      </p:sp>
      <p:pic>
        <p:nvPicPr>
          <p:cNvPr id="4" name="Označba mesta vsebine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9217" t="20091" r="37196" b="24821"/>
          <a:stretch/>
        </p:blipFill>
        <p:spPr>
          <a:xfrm>
            <a:off x="4802372" y="1343483"/>
            <a:ext cx="5029200" cy="50850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85308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/>
              <a:t>5.Making a „</a:t>
            </a:r>
            <a:r>
              <a:rPr lang="sl-SI" dirty="0" err="1"/>
              <a:t>prff</a:t>
            </a:r>
            <a:r>
              <a:rPr lang="sl-SI" dirty="0"/>
              <a:t>“ </a:t>
            </a:r>
            <a:r>
              <a:rPr lang="sl-SI" dirty="0" err="1"/>
              <a:t>sounds</a:t>
            </a:r>
            <a:endParaRPr lang="sl-SI" dirty="0"/>
          </a:p>
        </p:txBody>
      </p:sp>
      <p:pic>
        <p:nvPicPr>
          <p:cNvPr id="4" name="Označba mesta vsebine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8490" t="14642" r="37196" b="31479"/>
          <a:stretch/>
        </p:blipFill>
        <p:spPr>
          <a:xfrm>
            <a:off x="4738872" y="1384300"/>
            <a:ext cx="4876800" cy="47435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544102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/>
              <a:t>6.Making a „</a:t>
            </a:r>
            <a:r>
              <a:rPr lang="sl-SI" dirty="0" err="1"/>
              <a:t>eee</a:t>
            </a:r>
            <a:r>
              <a:rPr lang="sl-SI" dirty="0"/>
              <a:t>“ </a:t>
            </a:r>
            <a:r>
              <a:rPr lang="sl-SI" dirty="0" err="1"/>
              <a:t>sound</a:t>
            </a:r>
            <a:endParaRPr lang="sl-SI" dirty="0"/>
          </a:p>
        </p:txBody>
      </p:sp>
      <p:pic>
        <p:nvPicPr>
          <p:cNvPr id="4" name="Označba mesta vsebine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9459" t="22209" r="33322" b="18161"/>
          <a:stretch/>
        </p:blipFill>
        <p:spPr>
          <a:xfrm>
            <a:off x="4632244" y="1415098"/>
            <a:ext cx="4847090" cy="48968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633790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/>
              <a:t>7.Humming</a:t>
            </a:r>
          </a:p>
        </p:txBody>
      </p:sp>
      <p:pic>
        <p:nvPicPr>
          <p:cNvPr id="4" name="Označba mesta vsebine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8490" t="24631" r="31385" b="13924"/>
          <a:stretch/>
        </p:blipFill>
        <p:spPr>
          <a:xfrm>
            <a:off x="4260632" y="990599"/>
            <a:ext cx="5206002" cy="5105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84215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1043965" y="831883"/>
            <a:ext cx="8946541" cy="4195481"/>
          </a:xfrm>
        </p:spPr>
        <p:txBody>
          <a:bodyPr>
            <a:normAutofit/>
          </a:bodyPr>
          <a:lstStyle/>
          <a:p>
            <a:r>
              <a:rPr lang="sl-SI" dirty="0" smtClean="0"/>
              <a:t>Measured </a:t>
            </a:r>
            <a:r>
              <a:rPr lang="sl-SI" dirty="0" err="1" smtClean="0"/>
              <a:t>sounds</a:t>
            </a:r>
            <a:r>
              <a:rPr lang="sl-SI" dirty="0" smtClean="0"/>
              <a:t> </a:t>
            </a:r>
            <a:r>
              <a:rPr lang="sl-SI" dirty="0" err="1" smtClean="0"/>
              <a:t>seem</a:t>
            </a:r>
            <a:r>
              <a:rPr lang="sl-SI" dirty="0" smtClean="0"/>
              <a:t> to </a:t>
            </a:r>
            <a:r>
              <a:rPr lang="sl-SI" dirty="0" err="1" smtClean="0"/>
              <a:t>have</a:t>
            </a:r>
            <a:r>
              <a:rPr lang="sl-SI" dirty="0" smtClean="0"/>
              <a:t> </a:t>
            </a:r>
            <a:r>
              <a:rPr lang="sl-SI" dirty="0" err="1" smtClean="0"/>
              <a:t>similar</a:t>
            </a:r>
            <a:r>
              <a:rPr lang="sl-SI" dirty="0" smtClean="0"/>
              <a:t> </a:t>
            </a:r>
            <a:r>
              <a:rPr lang="sl-SI" dirty="0" err="1" smtClean="0"/>
              <a:t>volume</a:t>
            </a:r>
            <a:r>
              <a:rPr lang="sl-SI" dirty="0" smtClean="0"/>
              <a:t> </a:t>
            </a:r>
          </a:p>
          <a:p>
            <a:endParaRPr lang="sl-SI" dirty="0" smtClean="0"/>
          </a:p>
          <a:p>
            <a:r>
              <a:rPr lang="en-US" dirty="0"/>
              <a:t>Frequency analysis gave us a clearer picture of the </a:t>
            </a:r>
            <a:r>
              <a:rPr lang="sl-SI" dirty="0" err="1" smtClean="0"/>
              <a:t>measured</a:t>
            </a:r>
            <a:r>
              <a:rPr lang="sl-SI" dirty="0" smtClean="0"/>
              <a:t> </a:t>
            </a:r>
            <a:r>
              <a:rPr lang="en-US" dirty="0" smtClean="0"/>
              <a:t>sound</a:t>
            </a:r>
            <a:r>
              <a:rPr lang="sl-SI" dirty="0" smtClean="0"/>
              <a:t>s</a:t>
            </a:r>
            <a:endParaRPr lang="en-US" dirty="0"/>
          </a:p>
          <a:p>
            <a:endParaRPr lang="en-US" dirty="0"/>
          </a:p>
          <a:p>
            <a:r>
              <a:rPr lang="en-US" dirty="0"/>
              <a:t> </a:t>
            </a:r>
            <a:r>
              <a:rPr lang="en-US" dirty="0" smtClean="0"/>
              <a:t>At </a:t>
            </a:r>
            <a:r>
              <a:rPr lang="en-US" dirty="0"/>
              <a:t>each point of the measurement she showed us what frequencies the sound was composed </a:t>
            </a:r>
            <a:r>
              <a:rPr lang="en-US" dirty="0" smtClean="0"/>
              <a:t>of</a:t>
            </a:r>
            <a:endParaRPr lang="sl-SI" dirty="0" smtClean="0"/>
          </a:p>
          <a:p>
            <a:endParaRPr lang="sl-SI" dirty="0"/>
          </a:p>
          <a:p>
            <a:r>
              <a:rPr lang="sl-SI" dirty="0" err="1" smtClean="0"/>
              <a:t>From</a:t>
            </a:r>
            <a:r>
              <a:rPr lang="sl-SI" dirty="0" smtClean="0"/>
              <a:t> </a:t>
            </a:r>
            <a:r>
              <a:rPr lang="sl-SI" dirty="0" err="1" smtClean="0"/>
              <a:t>the</a:t>
            </a:r>
            <a:r>
              <a:rPr lang="sl-SI" dirty="0" smtClean="0"/>
              <a:t> </a:t>
            </a:r>
            <a:r>
              <a:rPr lang="sl-SI" dirty="0" err="1" smtClean="0"/>
              <a:t>measurements</a:t>
            </a:r>
            <a:r>
              <a:rPr lang="sl-SI" dirty="0" smtClean="0"/>
              <a:t> </a:t>
            </a:r>
            <a:r>
              <a:rPr lang="sl-SI" dirty="0" err="1" smtClean="0"/>
              <a:t>we</a:t>
            </a:r>
            <a:r>
              <a:rPr lang="sl-SI" dirty="0" smtClean="0"/>
              <a:t> </a:t>
            </a:r>
            <a:r>
              <a:rPr lang="sl-SI" dirty="0" err="1" smtClean="0"/>
              <a:t>recieved</a:t>
            </a:r>
            <a:r>
              <a:rPr lang="sl-SI" dirty="0" smtClean="0"/>
              <a:t> </a:t>
            </a:r>
            <a:r>
              <a:rPr lang="sl-SI" dirty="0" err="1" smtClean="0"/>
              <a:t>we</a:t>
            </a:r>
            <a:r>
              <a:rPr lang="sl-SI" dirty="0" smtClean="0"/>
              <a:t> </a:t>
            </a:r>
            <a:r>
              <a:rPr lang="sl-SI" dirty="0" err="1" smtClean="0"/>
              <a:t>can</a:t>
            </a:r>
            <a:r>
              <a:rPr lang="sl-SI" dirty="0" smtClean="0"/>
              <a:t> </a:t>
            </a:r>
            <a:r>
              <a:rPr lang="sl-SI" dirty="0" err="1" smtClean="0"/>
              <a:t>say</a:t>
            </a:r>
            <a:r>
              <a:rPr lang="sl-SI" dirty="0" smtClean="0"/>
              <a:t> </a:t>
            </a:r>
            <a:r>
              <a:rPr lang="sl-SI" dirty="0" err="1" smtClean="0"/>
              <a:t>that</a:t>
            </a:r>
            <a:r>
              <a:rPr lang="en-US" dirty="0" smtClean="0"/>
              <a:t> </a:t>
            </a:r>
            <a:r>
              <a:rPr lang="en-US" dirty="0"/>
              <a:t>sound is all around </a:t>
            </a:r>
            <a:r>
              <a:rPr lang="en-US" dirty="0" smtClean="0"/>
              <a:t>us</a:t>
            </a:r>
            <a:r>
              <a:rPr lang="sl-SI" dirty="0" smtClean="0"/>
              <a:t> -  </a:t>
            </a:r>
            <a:r>
              <a:rPr lang="sl-SI" dirty="0" err="1" smtClean="0"/>
              <a:t>even</a:t>
            </a:r>
            <a:r>
              <a:rPr lang="sl-SI" dirty="0" smtClean="0"/>
              <a:t> </a:t>
            </a:r>
            <a:r>
              <a:rPr lang="sl-SI" dirty="0" err="1" smtClean="0"/>
              <a:t>somewhere</a:t>
            </a:r>
            <a:r>
              <a:rPr lang="sl-SI" dirty="0" smtClean="0"/>
              <a:t> in </a:t>
            </a:r>
            <a:r>
              <a:rPr lang="sl-SI" dirty="0" err="1" smtClean="0"/>
              <a:t>the</a:t>
            </a:r>
            <a:r>
              <a:rPr lang="sl-SI" dirty="0" smtClean="0"/>
              <a:t> nature, </a:t>
            </a:r>
            <a:r>
              <a:rPr lang="sl-SI" dirty="0" err="1" smtClean="0"/>
              <a:t>which</a:t>
            </a:r>
            <a:r>
              <a:rPr lang="sl-SI" dirty="0" smtClean="0"/>
              <a:t> </a:t>
            </a:r>
            <a:r>
              <a:rPr lang="sl-SI" dirty="0" err="1" smtClean="0"/>
              <a:t>seems</a:t>
            </a:r>
            <a:r>
              <a:rPr lang="sl-SI" dirty="0" smtClean="0"/>
              <a:t> </a:t>
            </a:r>
            <a:r>
              <a:rPr lang="sl-SI" dirty="0" err="1" smtClean="0"/>
              <a:t>quiet</a:t>
            </a:r>
            <a:r>
              <a:rPr lang="sl-SI" dirty="0" smtClean="0"/>
              <a:t> </a:t>
            </a:r>
          </a:p>
          <a:p>
            <a:endParaRPr lang="sl-SI" dirty="0"/>
          </a:p>
          <a:p>
            <a:endParaRPr lang="sl-SI" dirty="0"/>
          </a:p>
          <a:p>
            <a:endParaRPr lang="sl-SI" dirty="0"/>
          </a:p>
          <a:p>
            <a:endParaRPr lang="sl-SI" dirty="0"/>
          </a:p>
        </p:txBody>
      </p:sp>
      <p:sp>
        <p:nvSpPr>
          <p:cNvPr id="5" name="PoljeZBesedilom 4"/>
          <p:cNvSpPr txBox="1"/>
          <p:nvPr/>
        </p:nvSpPr>
        <p:spPr>
          <a:xfrm>
            <a:off x="6832600" y="4800144"/>
            <a:ext cx="4889500" cy="1600438"/>
          </a:xfrm>
          <a:prstGeom prst="rect">
            <a:avLst/>
          </a:prstGeom>
          <a:solidFill>
            <a:schemeClr val="tx1"/>
          </a:solidFill>
          <a:ln>
            <a:solidFill>
              <a:schemeClr val="accent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sl-SI" sz="1400" dirty="0" err="1" smtClean="0">
                <a:solidFill>
                  <a:schemeClr val="bg1"/>
                </a:solidFill>
              </a:rPr>
              <a:t>Basic</a:t>
            </a:r>
            <a:r>
              <a:rPr lang="sl-SI" sz="1400" dirty="0" smtClean="0">
                <a:solidFill>
                  <a:schemeClr val="bg1"/>
                </a:solidFill>
              </a:rPr>
              <a:t> </a:t>
            </a:r>
            <a:r>
              <a:rPr lang="sl-SI" sz="1400" dirty="0" err="1">
                <a:solidFill>
                  <a:schemeClr val="bg1"/>
                </a:solidFill>
              </a:rPr>
              <a:t>sound</a:t>
            </a:r>
            <a:r>
              <a:rPr lang="sl-SI" sz="1400" dirty="0">
                <a:solidFill>
                  <a:schemeClr val="bg1"/>
                </a:solidFill>
              </a:rPr>
              <a:t> </a:t>
            </a:r>
            <a:r>
              <a:rPr lang="sl-SI" sz="1400" dirty="0" err="1">
                <a:solidFill>
                  <a:schemeClr val="bg1"/>
                </a:solidFill>
              </a:rPr>
              <a:t>volume</a:t>
            </a:r>
            <a:r>
              <a:rPr lang="sl-SI" sz="1400" dirty="0">
                <a:solidFill>
                  <a:schemeClr val="bg1"/>
                </a:solidFill>
              </a:rPr>
              <a:t> </a:t>
            </a:r>
            <a:r>
              <a:rPr lang="sl-SI" sz="1400" dirty="0" err="1" smtClean="0">
                <a:solidFill>
                  <a:schemeClr val="bg1"/>
                </a:solidFill>
              </a:rPr>
              <a:t>chart</a:t>
            </a:r>
            <a:r>
              <a:rPr lang="sl-SI" sz="1400" dirty="0" smtClean="0">
                <a:solidFill>
                  <a:schemeClr val="bg1"/>
                </a:solidFill>
              </a:rPr>
              <a:t> 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sl-SI" sz="1400" dirty="0">
                <a:solidFill>
                  <a:schemeClr val="bg1"/>
                </a:solidFill>
              </a:rPr>
              <a:t>20 </a:t>
            </a:r>
            <a:r>
              <a:rPr lang="sl-SI" sz="1400" dirty="0" err="1">
                <a:solidFill>
                  <a:schemeClr val="bg1"/>
                </a:solidFill>
              </a:rPr>
              <a:t>dB</a:t>
            </a:r>
            <a:r>
              <a:rPr lang="sl-SI" sz="1400" dirty="0">
                <a:solidFill>
                  <a:schemeClr val="bg1"/>
                </a:solidFill>
              </a:rPr>
              <a:t> </a:t>
            </a:r>
            <a:r>
              <a:rPr lang="sl-SI" sz="1400" dirty="0" err="1">
                <a:solidFill>
                  <a:schemeClr val="bg1"/>
                </a:solidFill>
              </a:rPr>
              <a:t>sound</a:t>
            </a:r>
            <a:r>
              <a:rPr lang="sl-SI" sz="1400" dirty="0">
                <a:solidFill>
                  <a:schemeClr val="bg1"/>
                </a:solidFill>
              </a:rPr>
              <a:t> studio (</a:t>
            </a:r>
            <a:r>
              <a:rPr lang="sl-SI" sz="1400" dirty="0" err="1">
                <a:solidFill>
                  <a:schemeClr val="bg1"/>
                </a:solidFill>
              </a:rPr>
              <a:t>sound</a:t>
            </a:r>
            <a:r>
              <a:rPr lang="sl-SI" sz="1400" dirty="0">
                <a:solidFill>
                  <a:schemeClr val="bg1"/>
                </a:solidFill>
              </a:rPr>
              <a:t> </a:t>
            </a:r>
            <a:r>
              <a:rPr lang="sl-SI" sz="1400" dirty="0" err="1">
                <a:solidFill>
                  <a:schemeClr val="bg1"/>
                </a:solidFill>
              </a:rPr>
              <a:t>insulation</a:t>
            </a:r>
            <a:r>
              <a:rPr lang="sl-SI" sz="1400" dirty="0">
                <a:solidFill>
                  <a:schemeClr val="bg1"/>
                </a:solidFill>
              </a:rPr>
              <a:t>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sl-SI" sz="1400" dirty="0">
                <a:solidFill>
                  <a:schemeClr val="bg1"/>
                </a:solidFill>
              </a:rPr>
              <a:t>50 </a:t>
            </a:r>
            <a:r>
              <a:rPr lang="sl-SI" sz="1400" dirty="0" err="1">
                <a:solidFill>
                  <a:schemeClr val="bg1"/>
                </a:solidFill>
              </a:rPr>
              <a:t>dB</a:t>
            </a:r>
            <a:r>
              <a:rPr lang="sl-SI" sz="1400" dirty="0">
                <a:solidFill>
                  <a:schemeClr val="bg1"/>
                </a:solidFill>
              </a:rPr>
              <a:t> </a:t>
            </a:r>
            <a:r>
              <a:rPr lang="sl-SI" sz="1400" dirty="0" err="1">
                <a:solidFill>
                  <a:schemeClr val="bg1"/>
                </a:solidFill>
              </a:rPr>
              <a:t>office</a:t>
            </a:r>
            <a:endParaRPr lang="sl-SI" sz="1400" dirty="0">
              <a:solidFill>
                <a:schemeClr val="bg1"/>
              </a:solidFill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sl-SI" sz="1400" dirty="0">
                <a:solidFill>
                  <a:schemeClr val="bg1"/>
                </a:solidFill>
              </a:rPr>
              <a:t>60 </a:t>
            </a:r>
            <a:r>
              <a:rPr lang="sl-SI" sz="1400" dirty="0" err="1">
                <a:solidFill>
                  <a:schemeClr val="bg1"/>
                </a:solidFill>
              </a:rPr>
              <a:t>dB</a:t>
            </a:r>
            <a:r>
              <a:rPr lang="sl-SI" sz="1400" dirty="0">
                <a:solidFill>
                  <a:schemeClr val="bg1"/>
                </a:solidFill>
              </a:rPr>
              <a:t> </a:t>
            </a:r>
            <a:r>
              <a:rPr lang="sl-SI" sz="1400" dirty="0" err="1">
                <a:solidFill>
                  <a:schemeClr val="bg1"/>
                </a:solidFill>
              </a:rPr>
              <a:t>department</a:t>
            </a:r>
            <a:r>
              <a:rPr lang="sl-SI" sz="1400" dirty="0">
                <a:solidFill>
                  <a:schemeClr val="bg1"/>
                </a:solidFill>
              </a:rPr>
              <a:t> store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sl-SI" sz="1400" dirty="0">
                <a:solidFill>
                  <a:schemeClr val="bg1"/>
                </a:solidFill>
              </a:rPr>
              <a:t>90 </a:t>
            </a:r>
            <a:r>
              <a:rPr lang="sl-SI" sz="1400" dirty="0" err="1">
                <a:solidFill>
                  <a:schemeClr val="bg1"/>
                </a:solidFill>
              </a:rPr>
              <a:t>dB</a:t>
            </a:r>
            <a:r>
              <a:rPr lang="sl-SI" sz="1400" dirty="0">
                <a:solidFill>
                  <a:schemeClr val="bg1"/>
                </a:solidFill>
              </a:rPr>
              <a:t> </a:t>
            </a:r>
            <a:r>
              <a:rPr lang="sl-SI" sz="1400" dirty="0" err="1">
                <a:solidFill>
                  <a:schemeClr val="bg1"/>
                </a:solidFill>
              </a:rPr>
              <a:t>subway</a:t>
            </a:r>
            <a:endParaRPr lang="sl-SI" sz="1400" dirty="0">
              <a:solidFill>
                <a:schemeClr val="bg1"/>
              </a:solidFill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sl-SI" sz="1400" dirty="0">
                <a:solidFill>
                  <a:schemeClr val="bg1"/>
                </a:solidFill>
              </a:rPr>
              <a:t>120 </a:t>
            </a:r>
            <a:r>
              <a:rPr lang="sl-SI" sz="1400" dirty="0" err="1">
                <a:solidFill>
                  <a:schemeClr val="bg1"/>
                </a:solidFill>
              </a:rPr>
              <a:t>dB</a:t>
            </a:r>
            <a:r>
              <a:rPr lang="sl-SI" sz="1400" dirty="0">
                <a:solidFill>
                  <a:schemeClr val="bg1"/>
                </a:solidFill>
              </a:rPr>
              <a:t> </a:t>
            </a:r>
            <a:r>
              <a:rPr lang="sl-SI" sz="1400" dirty="0" err="1">
                <a:solidFill>
                  <a:schemeClr val="bg1"/>
                </a:solidFill>
              </a:rPr>
              <a:t>pneumatic</a:t>
            </a:r>
            <a:r>
              <a:rPr lang="sl-SI" sz="1400" dirty="0">
                <a:solidFill>
                  <a:schemeClr val="bg1"/>
                </a:solidFill>
              </a:rPr>
              <a:t> </a:t>
            </a:r>
            <a:r>
              <a:rPr lang="sl-SI" sz="1400" dirty="0" err="1">
                <a:solidFill>
                  <a:schemeClr val="bg1"/>
                </a:solidFill>
              </a:rPr>
              <a:t>hammer</a:t>
            </a:r>
            <a:r>
              <a:rPr lang="sl-SI" sz="1400" dirty="0">
                <a:solidFill>
                  <a:schemeClr val="bg1"/>
                </a:solidFill>
              </a:rPr>
              <a:t> (</a:t>
            </a:r>
            <a:r>
              <a:rPr lang="sl-SI" sz="1400" dirty="0" err="1">
                <a:solidFill>
                  <a:schemeClr val="bg1"/>
                </a:solidFill>
              </a:rPr>
              <a:t>pain</a:t>
            </a:r>
            <a:r>
              <a:rPr lang="sl-SI" sz="1400" dirty="0">
                <a:solidFill>
                  <a:schemeClr val="bg1"/>
                </a:solidFill>
              </a:rPr>
              <a:t> </a:t>
            </a:r>
            <a:r>
              <a:rPr lang="sl-SI" sz="1400" dirty="0" err="1">
                <a:solidFill>
                  <a:schemeClr val="bg1"/>
                </a:solidFill>
              </a:rPr>
              <a:t>threshold</a:t>
            </a:r>
            <a:r>
              <a:rPr lang="sl-SI" sz="1400" dirty="0">
                <a:solidFill>
                  <a:schemeClr val="bg1"/>
                </a:solidFill>
              </a:rPr>
              <a:t>, </a:t>
            </a:r>
            <a:r>
              <a:rPr lang="sl-SI" sz="1400" dirty="0" err="1">
                <a:solidFill>
                  <a:schemeClr val="bg1"/>
                </a:solidFill>
              </a:rPr>
              <a:t>discomfort</a:t>
            </a:r>
            <a:r>
              <a:rPr lang="sl-SI" sz="1400" dirty="0">
                <a:solidFill>
                  <a:schemeClr val="bg1"/>
                </a:solidFill>
              </a:rPr>
              <a:t>)</a:t>
            </a:r>
          </a:p>
        </p:txBody>
      </p:sp>
      <p:sp>
        <p:nvSpPr>
          <p:cNvPr id="6" name="PoljeZBesedilom 5"/>
          <p:cNvSpPr txBox="1"/>
          <p:nvPr/>
        </p:nvSpPr>
        <p:spPr>
          <a:xfrm>
            <a:off x="10214953" y="6400582"/>
            <a:ext cx="116424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1400" dirty="0" smtClean="0">
                <a:hlinkClick r:id="rId2"/>
              </a:rPr>
              <a:t>SOURCE</a:t>
            </a:r>
            <a:endParaRPr lang="sl-SI" sz="1400" dirty="0"/>
          </a:p>
        </p:txBody>
      </p:sp>
    </p:spTree>
    <p:extLst>
      <p:ext uri="{BB962C8B-B14F-4D97-AF65-F5344CB8AC3E}">
        <p14:creationId xmlns:p14="http://schemas.microsoft.com/office/powerpoint/2010/main" val="1336113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err="1" smtClean="0"/>
              <a:t>Closure</a:t>
            </a:r>
            <a:r>
              <a:rPr lang="sl-SI" dirty="0" smtClean="0"/>
              <a:t> </a:t>
            </a:r>
            <a:endParaRPr lang="sl-SI" dirty="0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l-SI" dirty="0" smtClean="0"/>
              <a:t>We </a:t>
            </a:r>
            <a:r>
              <a:rPr lang="sl-SI" dirty="0" err="1" smtClean="0"/>
              <a:t>had</a:t>
            </a:r>
            <a:r>
              <a:rPr lang="sl-SI" dirty="0" smtClean="0"/>
              <a:t> a lot </a:t>
            </a:r>
            <a:r>
              <a:rPr lang="sl-SI" dirty="0" err="1" smtClean="0"/>
              <a:t>of</a:t>
            </a:r>
            <a:r>
              <a:rPr lang="sl-SI" dirty="0" smtClean="0"/>
              <a:t> </a:t>
            </a:r>
            <a:r>
              <a:rPr lang="sl-SI" dirty="0" err="1" smtClean="0"/>
              <a:t>fun</a:t>
            </a:r>
            <a:r>
              <a:rPr lang="sl-SI" dirty="0" smtClean="0"/>
              <a:t> </a:t>
            </a:r>
            <a:r>
              <a:rPr lang="sl-SI" dirty="0" err="1" smtClean="0"/>
              <a:t>while</a:t>
            </a:r>
            <a:r>
              <a:rPr lang="sl-SI" dirty="0" smtClean="0"/>
              <a:t> </a:t>
            </a:r>
            <a:r>
              <a:rPr lang="sl-SI" dirty="0" err="1" smtClean="0"/>
              <a:t>completing</a:t>
            </a:r>
            <a:r>
              <a:rPr lang="sl-SI" dirty="0" smtClean="0"/>
              <a:t> </a:t>
            </a:r>
            <a:r>
              <a:rPr lang="sl-SI" dirty="0" err="1" smtClean="0"/>
              <a:t>our</a:t>
            </a:r>
            <a:r>
              <a:rPr lang="sl-SI" dirty="0" smtClean="0"/>
              <a:t> </a:t>
            </a:r>
            <a:r>
              <a:rPr lang="sl-SI" dirty="0" err="1" smtClean="0"/>
              <a:t>tasks</a:t>
            </a:r>
            <a:endParaRPr lang="sl-SI" dirty="0" smtClean="0"/>
          </a:p>
          <a:p>
            <a:endParaRPr lang="sl-SI" dirty="0"/>
          </a:p>
          <a:p>
            <a:r>
              <a:rPr lang="sl-SI" dirty="0" smtClean="0"/>
              <a:t>We </a:t>
            </a:r>
            <a:r>
              <a:rPr lang="sl-SI" dirty="0" err="1" smtClean="0"/>
              <a:t>enjoyed</a:t>
            </a:r>
            <a:r>
              <a:rPr lang="sl-SI" dirty="0" smtClean="0"/>
              <a:t> </a:t>
            </a:r>
            <a:r>
              <a:rPr lang="sl-SI" dirty="0" err="1" smtClean="0"/>
              <a:t>being</a:t>
            </a:r>
            <a:r>
              <a:rPr lang="sl-SI" dirty="0" smtClean="0"/>
              <a:t> part </a:t>
            </a:r>
            <a:r>
              <a:rPr lang="sl-SI" dirty="0" err="1" smtClean="0"/>
              <a:t>of</a:t>
            </a:r>
            <a:r>
              <a:rPr lang="sl-SI" dirty="0" smtClean="0"/>
              <a:t> </a:t>
            </a:r>
            <a:r>
              <a:rPr lang="sl-SI" dirty="0" err="1" smtClean="0"/>
              <a:t>this</a:t>
            </a:r>
            <a:r>
              <a:rPr lang="sl-SI" dirty="0" smtClean="0"/>
              <a:t> </a:t>
            </a:r>
            <a:r>
              <a:rPr lang="sl-SI" dirty="0" err="1" smtClean="0"/>
              <a:t>project</a:t>
            </a:r>
            <a:endParaRPr lang="sl-SI" dirty="0" smtClean="0"/>
          </a:p>
          <a:p>
            <a:endParaRPr lang="sl-SI" dirty="0"/>
          </a:p>
          <a:p>
            <a:r>
              <a:rPr lang="sl-SI" dirty="0" err="1" smtClean="0"/>
              <a:t>Thank</a:t>
            </a:r>
            <a:r>
              <a:rPr lang="sl-SI" dirty="0" smtClean="0"/>
              <a:t> </a:t>
            </a:r>
            <a:r>
              <a:rPr lang="sl-SI" dirty="0" err="1" smtClean="0"/>
              <a:t>you</a:t>
            </a:r>
            <a:r>
              <a:rPr lang="sl-SI" dirty="0" smtClean="0"/>
              <a:t> to </a:t>
            </a:r>
            <a:r>
              <a:rPr lang="sl-SI" dirty="0" err="1" smtClean="0"/>
              <a:t>all</a:t>
            </a:r>
            <a:r>
              <a:rPr lang="sl-SI" dirty="0" smtClean="0"/>
              <a:t> </a:t>
            </a:r>
            <a:r>
              <a:rPr lang="sl-SI" dirty="0" err="1" smtClean="0"/>
              <a:t>of</a:t>
            </a:r>
            <a:r>
              <a:rPr lang="sl-SI" dirty="0" smtClean="0"/>
              <a:t> </a:t>
            </a:r>
            <a:r>
              <a:rPr lang="sl-SI" dirty="0" err="1" smtClean="0"/>
              <a:t>our</a:t>
            </a:r>
            <a:r>
              <a:rPr lang="sl-SI" dirty="0" smtClean="0"/>
              <a:t> </a:t>
            </a:r>
            <a:r>
              <a:rPr lang="sl-SI" dirty="0" err="1" smtClean="0"/>
              <a:t>partners</a:t>
            </a:r>
            <a:r>
              <a:rPr lang="sl-SI" dirty="0" smtClean="0"/>
              <a:t> </a:t>
            </a:r>
            <a:r>
              <a:rPr lang="sl-SI" dirty="0" err="1" smtClean="0"/>
              <a:t>from</a:t>
            </a:r>
            <a:r>
              <a:rPr lang="sl-SI" dirty="0" smtClean="0"/>
              <a:t> </a:t>
            </a:r>
            <a:r>
              <a:rPr lang="sl-SI" dirty="0" err="1" smtClean="0"/>
              <a:t>Spain</a:t>
            </a:r>
            <a:r>
              <a:rPr lang="sl-SI" dirty="0" smtClean="0"/>
              <a:t> </a:t>
            </a:r>
            <a:r>
              <a:rPr lang="sl-SI" dirty="0" err="1" smtClean="0"/>
              <a:t>and</a:t>
            </a:r>
            <a:r>
              <a:rPr lang="sl-SI" dirty="0" smtClean="0"/>
              <a:t> </a:t>
            </a:r>
            <a:r>
              <a:rPr lang="sl-SI" dirty="0" err="1" smtClean="0"/>
              <a:t>Iceland</a:t>
            </a:r>
            <a:r>
              <a:rPr lang="sl-SI" dirty="0" smtClean="0"/>
              <a:t>  </a:t>
            </a:r>
            <a:r>
              <a:rPr lang="sl-SI" dirty="0" smtClean="0">
                <a:sym typeface="Wingdings" panose="05000000000000000000" pitchFamily="2" charset="2"/>
              </a:rPr>
              <a:t></a:t>
            </a:r>
            <a:r>
              <a:rPr lang="sl-SI" dirty="0" smtClean="0"/>
              <a:t> </a:t>
            </a:r>
            <a:endParaRPr lang="sl-SI" dirty="0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50300" y="4517669"/>
            <a:ext cx="1930400" cy="1930400"/>
          </a:xfrm>
          <a:prstGeom prst="rect">
            <a:avLst/>
          </a:prstGeom>
        </p:spPr>
      </p:pic>
      <p:pic>
        <p:nvPicPr>
          <p:cNvPr id="5" name="Slika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83500" y="4748034"/>
            <a:ext cx="1066800" cy="1066800"/>
          </a:xfrm>
          <a:prstGeom prst="rect">
            <a:avLst/>
          </a:prstGeom>
        </p:spPr>
      </p:pic>
      <p:pic>
        <p:nvPicPr>
          <p:cNvPr id="6" name="Slika 5"/>
          <p:cNvPicPr>
            <a:picLocks noChangeAspect="1"/>
          </p:cNvPicPr>
          <p:nvPr/>
        </p:nvPicPr>
        <p:blipFill rotWithShape="1">
          <a:blip r:embed="rId4"/>
          <a:srcRect l="47170" r="28066" b="72854"/>
          <a:stretch/>
        </p:blipFill>
        <p:spPr>
          <a:xfrm rot="20346095">
            <a:off x="8253433" y="4355529"/>
            <a:ext cx="526161" cy="576767"/>
          </a:xfrm>
          <a:prstGeom prst="rect">
            <a:avLst/>
          </a:prstGeom>
        </p:spPr>
      </p:pic>
      <p:pic>
        <p:nvPicPr>
          <p:cNvPr id="7" name="Slika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12099436">
            <a:off x="7537570" y="5145799"/>
            <a:ext cx="291799" cy="319857"/>
          </a:xfrm>
          <a:prstGeom prst="rect">
            <a:avLst/>
          </a:prstGeom>
        </p:spPr>
      </p:pic>
      <p:pic>
        <p:nvPicPr>
          <p:cNvPr id="8" name="Slika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12309877">
            <a:off x="7279365" y="5018811"/>
            <a:ext cx="515314" cy="564863"/>
          </a:xfrm>
          <a:prstGeom prst="rect">
            <a:avLst/>
          </a:prstGeom>
        </p:spPr>
      </p:pic>
      <p:pic>
        <p:nvPicPr>
          <p:cNvPr id="9" name="Slika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20664934">
            <a:off x="8256338" y="4578134"/>
            <a:ext cx="335829" cy="368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51001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/>
              <a:t>Team 12 (</a:t>
            </a:r>
            <a:r>
              <a:rPr lang="sl-SI" dirty="0" err="1"/>
              <a:t>Slovenia</a:t>
            </a:r>
            <a:r>
              <a:rPr lang="sl-SI" dirty="0"/>
              <a:t>) </a:t>
            </a:r>
            <a:r>
              <a:rPr lang="sl-SI" dirty="0" err="1"/>
              <a:t>members</a:t>
            </a:r>
            <a:endParaRPr lang="sl-SI" dirty="0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l-SI" dirty="0"/>
              <a:t>Liza Ivić</a:t>
            </a:r>
          </a:p>
          <a:p>
            <a:endParaRPr lang="sl-SI" dirty="0"/>
          </a:p>
          <a:p>
            <a:r>
              <a:rPr lang="sl-SI" dirty="0"/>
              <a:t>Maša </a:t>
            </a:r>
            <a:r>
              <a:rPr lang="sl-SI" dirty="0" err="1"/>
              <a:t>Žičkar</a:t>
            </a:r>
            <a:endParaRPr lang="sl-SI" dirty="0"/>
          </a:p>
          <a:p>
            <a:endParaRPr lang="sl-SI" dirty="0"/>
          </a:p>
          <a:p>
            <a:r>
              <a:rPr lang="sl-SI" dirty="0"/>
              <a:t>Sanja Ivančević</a:t>
            </a:r>
          </a:p>
          <a:p>
            <a:endParaRPr lang="sl-SI" dirty="0"/>
          </a:p>
          <a:p>
            <a:r>
              <a:rPr lang="sl-SI" dirty="0"/>
              <a:t>Sara Jovič</a:t>
            </a:r>
          </a:p>
          <a:p>
            <a:endParaRPr lang="sl-SI" dirty="0"/>
          </a:p>
          <a:p>
            <a:r>
              <a:rPr lang="sl-SI" dirty="0"/>
              <a:t>Tia Kovačič</a:t>
            </a:r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92900" y="2498070"/>
            <a:ext cx="4406900" cy="33051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1521302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err="1"/>
              <a:t>Task</a:t>
            </a:r>
            <a:r>
              <a:rPr lang="sl-SI" dirty="0"/>
              <a:t> </a:t>
            </a:r>
            <a:r>
              <a:rPr lang="sl-SI" dirty="0" err="1"/>
              <a:t>we</a:t>
            </a:r>
            <a:r>
              <a:rPr lang="sl-SI" dirty="0"/>
              <a:t> </a:t>
            </a:r>
            <a:r>
              <a:rPr lang="sl-SI" dirty="0" err="1"/>
              <a:t>recieved</a:t>
            </a:r>
            <a:r>
              <a:rPr lang="sl-SI" dirty="0"/>
              <a:t> </a:t>
            </a:r>
            <a:r>
              <a:rPr lang="sl-SI" dirty="0" err="1"/>
              <a:t>from</a:t>
            </a:r>
            <a:r>
              <a:rPr lang="sl-SI" dirty="0"/>
              <a:t> </a:t>
            </a:r>
            <a:r>
              <a:rPr lang="sl-SI" dirty="0" err="1"/>
              <a:t>Iceland</a:t>
            </a:r>
            <a:endParaRPr lang="sl-SI" dirty="0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l-SI" dirty="0"/>
              <a:t>We </a:t>
            </a:r>
            <a:r>
              <a:rPr lang="sl-SI" dirty="0" err="1"/>
              <a:t>had</a:t>
            </a:r>
            <a:r>
              <a:rPr lang="sl-SI" dirty="0"/>
              <a:t> to </a:t>
            </a:r>
            <a:r>
              <a:rPr lang="sl-SI" dirty="0" err="1"/>
              <a:t>observe</a:t>
            </a:r>
            <a:r>
              <a:rPr lang="sl-SI" dirty="0"/>
              <a:t> </a:t>
            </a:r>
            <a:r>
              <a:rPr lang="sl-SI" dirty="0" err="1"/>
              <a:t>the</a:t>
            </a:r>
            <a:r>
              <a:rPr lang="sl-SI" dirty="0"/>
              <a:t> </a:t>
            </a:r>
            <a:r>
              <a:rPr lang="sl-SI" dirty="0" err="1"/>
              <a:t>weather</a:t>
            </a:r>
            <a:r>
              <a:rPr lang="sl-SI" dirty="0"/>
              <a:t> </a:t>
            </a:r>
            <a:r>
              <a:rPr lang="sl-SI" dirty="0" err="1"/>
              <a:t>for</a:t>
            </a:r>
            <a:r>
              <a:rPr lang="sl-SI" dirty="0"/>
              <a:t> </a:t>
            </a:r>
            <a:r>
              <a:rPr lang="sl-SI" dirty="0" err="1"/>
              <a:t>seven</a:t>
            </a:r>
            <a:r>
              <a:rPr lang="sl-SI" dirty="0"/>
              <a:t> </a:t>
            </a:r>
            <a:r>
              <a:rPr lang="sl-SI" dirty="0" err="1"/>
              <a:t>continuous</a:t>
            </a:r>
            <a:r>
              <a:rPr lang="sl-SI" dirty="0"/>
              <a:t> </a:t>
            </a:r>
            <a:r>
              <a:rPr lang="sl-SI" dirty="0" err="1"/>
              <a:t>days</a:t>
            </a:r>
            <a:r>
              <a:rPr lang="sl-SI" dirty="0"/>
              <a:t> (</a:t>
            </a:r>
            <a:r>
              <a:rPr lang="sl-SI" dirty="0" err="1"/>
              <a:t>amount</a:t>
            </a:r>
            <a:r>
              <a:rPr lang="sl-SI" dirty="0"/>
              <a:t> </a:t>
            </a:r>
            <a:r>
              <a:rPr lang="sl-SI" dirty="0" err="1"/>
              <a:t>of</a:t>
            </a:r>
            <a:r>
              <a:rPr lang="sl-SI" dirty="0"/>
              <a:t> </a:t>
            </a:r>
            <a:r>
              <a:rPr lang="sl-SI" dirty="0" err="1"/>
              <a:t>rain</a:t>
            </a:r>
            <a:r>
              <a:rPr lang="sl-SI" dirty="0"/>
              <a:t>, </a:t>
            </a:r>
            <a:r>
              <a:rPr lang="sl-SI" dirty="0" err="1"/>
              <a:t>wind</a:t>
            </a:r>
            <a:r>
              <a:rPr lang="sl-SI" dirty="0"/>
              <a:t> </a:t>
            </a:r>
            <a:r>
              <a:rPr lang="sl-SI" dirty="0" err="1"/>
              <a:t>speed</a:t>
            </a:r>
            <a:r>
              <a:rPr lang="sl-SI" dirty="0"/>
              <a:t> </a:t>
            </a:r>
            <a:r>
              <a:rPr lang="sl-SI" dirty="0" err="1"/>
              <a:t>and</a:t>
            </a:r>
            <a:r>
              <a:rPr lang="sl-SI" dirty="0"/>
              <a:t> </a:t>
            </a:r>
            <a:r>
              <a:rPr lang="sl-SI" dirty="0" err="1"/>
              <a:t>direction</a:t>
            </a:r>
            <a:r>
              <a:rPr lang="sl-SI" dirty="0"/>
              <a:t>, </a:t>
            </a:r>
            <a:r>
              <a:rPr lang="sl-SI" dirty="0" err="1"/>
              <a:t>cloud</a:t>
            </a:r>
            <a:r>
              <a:rPr lang="sl-SI" dirty="0"/>
              <a:t> </a:t>
            </a:r>
            <a:r>
              <a:rPr lang="sl-SI" dirty="0" err="1"/>
              <a:t>shapes</a:t>
            </a:r>
            <a:r>
              <a:rPr lang="sl-SI" dirty="0"/>
              <a:t>,…)</a:t>
            </a:r>
          </a:p>
          <a:p>
            <a:pPr>
              <a:lnSpc>
                <a:spcPct val="200000"/>
              </a:lnSpc>
            </a:pPr>
            <a:r>
              <a:rPr lang="sl-SI" dirty="0" err="1"/>
              <a:t>Our</a:t>
            </a:r>
            <a:r>
              <a:rPr lang="sl-SI" dirty="0"/>
              <a:t> </a:t>
            </a:r>
            <a:r>
              <a:rPr lang="sl-SI" dirty="0" err="1"/>
              <a:t>observation</a:t>
            </a:r>
            <a:r>
              <a:rPr lang="sl-SI" dirty="0"/>
              <a:t> </a:t>
            </a:r>
            <a:r>
              <a:rPr lang="sl-SI" dirty="0" err="1"/>
              <a:t>started</a:t>
            </a:r>
            <a:r>
              <a:rPr lang="sl-SI" dirty="0"/>
              <a:t> on </a:t>
            </a:r>
            <a:r>
              <a:rPr lang="sl-SI" dirty="0" err="1"/>
              <a:t>March</a:t>
            </a:r>
            <a:r>
              <a:rPr lang="sl-SI" dirty="0"/>
              <a:t> 16th </a:t>
            </a:r>
            <a:r>
              <a:rPr lang="sl-SI" dirty="0" err="1"/>
              <a:t>and</a:t>
            </a:r>
            <a:r>
              <a:rPr lang="sl-SI" dirty="0"/>
              <a:t> </a:t>
            </a:r>
            <a:r>
              <a:rPr lang="sl-SI" dirty="0" err="1"/>
              <a:t>ended</a:t>
            </a:r>
            <a:r>
              <a:rPr lang="sl-SI" dirty="0"/>
              <a:t> on </a:t>
            </a:r>
            <a:r>
              <a:rPr lang="sl-SI" dirty="0" err="1"/>
              <a:t>March</a:t>
            </a:r>
            <a:r>
              <a:rPr lang="sl-SI" dirty="0"/>
              <a:t> 22nd</a:t>
            </a:r>
          </a:p>
          <a:p>
            <a:pPr>
              <a:lnSpc>
                <a:spcPct val="200000"/>
              </a:lnSpc>
            </a:pPr>
            <a:r>
              <a:rPr lang="sl-SI" dirty="0" err="1"/>
              <a:t>Measurements</a:t>
            </a:r>
            <a:r>
              <a:rPr lang="sl-SI" dirty="0"/>
              <a:t> </a:t>
            </a:r>
            <a:r>
              <a:rPr lang="sl-SI" dirty="0" err="1"/>
              <a:t>were</a:t>
            </a:r>
            <a:r>
              <a:rPr lang="sl-SI" dirty="0"/>
              <a:t> </a:t>
            </a:r>
            <a:r>
              <a:rPr lang="sl-SI" dirty="0" err="1"/>
              <a:t>taken</a:t>
            </a:r>
            <a:r>
              <a:rPr lang="sl-SI" dirty="0"/>
              <a:t> </a:t>
            </a:r>
            <a:r>
              <a:rPr lang="sl-SI" dirty="0" err="1"/>
              <a:t>everyday</a:t>
            </a:r>
            <a:r>
              <a:rPr lang="sl-SI" dirty="0"/>
              <a:t> at 12 </a:t>
            </a:r>
            <a:r>
              <a:rPr lang="sl-SI" dirty="0" err="1"/>
              <a:t>pm</a:t>
            </a:r>
            <a:r>
              <a:rPr lang="sl-SI" dirty="0"/>
              <a:t> </a:t>
            </a:r>
          </a:p>
          <a:p>
            <a:pPr marL="0" indent="0">
              <a:buNone/>
            </a:pPr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155798458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646111" y="617818"/>
            <a:ext cx="8967789" cy="1185582"/>
          </a:xfrm>
        </p:spPr>
        <p:txBody>
          <a:bodyPr/>
          <a:lstStyle/>
          <a:p>
            <a:r>
              <a:rPr lang="sl-SI" sz="4400" dirty="0" err="1"/>
              <a:t>Task</a:t>
            </a:r>
            <a:r>
              <a:rPr lang="sl-SI" sz="4400" dirty="0"/>
              <a:t> </a:t>
            </a:r>
            <a:r>
              <a:rPr lang="sl-SI" sz="4400" dirty="0" err="1"/>
              <a:t>we</a:t>
            </a:r>
            <a:r>
              <a:rPr lang="sl-SI" sz="4400" dirty="0"/>
              <a:t> </a:t>
            </a:r>
            <a:r>
              <a:rPr lang="sl-SI" sz="4400" dirty="0" err="1"/>
              <a:t>recieved</a:t>
            </a:r>
            <a:r>
              <a:rPr lang="sl-SI" sz="4400" dirty="0"/>
              <a:t> </a:t>
            </a:r>
            <a:r>
              <a:rPr lang="sl-SI" sz="4400" dirty="0" err="1"/>
              <a:t>from</a:t>
            </a:r>
            <a:r>
              <a:rPr lang="sl-SI" sz="4400" dirty="0"/>
              <a:t> </a:t>
            </a:r>
            <a:r>
              <a:rPr lang="sl-SI" sz="4400" dirty="0" err="1"/>
              <a:t>Spain</a:t>
            </a:r>
            <a:endParaRPr lang="sl-SI" sz="4400" dirty="0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l-SI" dirty="0"/>
              <a:t>We </a:t>
            </a:r>
            <a:r>
              <a:rPr lang="sl-SI" dirty="0" err="1"/>
              <a:t>had</a:t>
            </a:r>
            <a:r>
              <a:rPr lang="sl-SI" dirty="0"/>
              <a:t> to </a:t>
            </a:r>
            <a:r>
              <a:rPr lang="sl-SI" dirty="0" err="1"/>
              <a:t>ask</a:t>
            </a:r>
            <a:r>
              <a:rPr lang="sl-SI" dirty="0"/>
              <a:t> </a:t>
            </a:r>
            <a:r>
              <a:rPr lang="sl-SI" dirty="0" err="1"/>
              <a:t>around</a:t>
            </a:r>
            <a:r>
              <a:rPr lang="sl-SI" dirty="0"/>
              <a:t> (</a:t>
            </a:r>
            <a:r>
              <a:rPr lang="sl-SI" dirty="0" err="1"/>
              <a:t>fishermen</a:t>
            </a:r>
            <a:r>
              <a:rPr lang="sl-SI" dirty="0"/>
              <a:t> </a:t>
            </a:r>
            <a:r>
              <a:rPr lang="sl-SI" dirty="0" err="1"/>
              <a:t>and</a:t>
            </a:r>
            <a:r>
              <a:rPr lang="sl-SI" dirty="0"/>
              <a:t> in </a:t>
            </a:r>
            <a:r>
              <a:rPr lang="sl-SI" dirty="0" err="1"/>
              <a:t>stores</a:t>
            </a:r>
            <a:r>
              <a:rPr lang="sl-SI" dirty="0"/>
              <a:t>) </a:t>
            </a:r>
            <a:r>
              <a:rPr lang="sl-SI" dirty="0" err="1"/>
              <a:t>what</a:t>
            </a:r>
            <a:r>
              <a:rPr lang="sl-SI" dirty="0"/>
              <a:t> </a:t>
            </a:r>
            <a:r>
              <a:rPr lang="sl-SI" dirty="0" err="1"/>
              <a:t>kinds</a:t>
            </a:r>
            <a:r>
              <a:rPr lang="sl-SI" dirty="0"/>
              <a:t> </a:t>
            </a:r>
            <a:r>
              <a:rPr lang="sl-SI" dirty="0" err="1"/>
              <a:t>of</a:t>
            </a:r>
            <a:r>
              <a:rPr lang="sl-SI" dirty="0"/>
              <a:t> </a:t>
            </a:r>
            <a:r>
              <a:rPr lang="sl-SI" dirty="0" err="1"/>
              <a:t>fish</a:t>
            </a:r>
            <a:r>
              <a:rPr lang="sl-SI" dirty="0"/>
              <a:t> is sold in </a:t>
            </a:r>
            <a:r>
              <a:rPr lang="sl-SI" dirty="0" err="1"/>
              <a:t>Slovenia</a:t>
            </a:r>
            <a:endParaRPr lang="sl-SI" dirty="0"/>
          </a:p>
          <a:p>
            <a:endParaRPr lang="sl-SI" dirty="0"/>
          </a:p>
          <a:p>
            <a:r>
              <a:rPr lang="sl-SI" dirty="0"/>
              <a:t>We </a:t>
            </a:r>
            <a:r>
              <a:rPr lang="sl-SI" dirty="0" err="1"/>
              <a:t>also</a:t>
            </a:r>
            <a:r>
              <a:rPr lang="sl-SI" dirty="0"/>
              <a:t> </a:t>
            </a:r>
            <a:r>
              <a:rPr lang="sl-SI" dirty="0" err="1"/>
              <a:t>had</a:t>
            </a:r>
            <a:r>
              <a:rPr lang="sl-SI" dirty="0"/>
              <a:t> to </a:t>
            </a:r>
            <a:r>
              <a:rPr lang="sl-SI" dirty="0" err="1"/>
              <a:t>collect</a:t>
            </a:r>
            <a:r>
              <a:rPr lang="sl-SI" dirty="0"/>
              <a:t> </a:t>
            </a:r>
            <a:r>
              <a:rPr lang="sl-SI" dirty="0" err="1"/>
              <a:t>information</a:t>
            </a:r>
            <a:r>
              <a:rPr lang="sl-SI" dirty="0"/>
              <a:t> </a:t>
            </a:r>
            <a:r>
              <a:rPr lang="sl-SI" dirty="0" err="1"/>
              <a:t>about</a:t>
            </a:r>
            <a:r>
              <a:rPr lang="sl-SI" dirty="0"/>
              <a:t> </a:t>
            </a:r>
            <a:r>
              <a:rPr lang="sl-SI" dirty="0" err="1"/>
              <a:t>autochthonous</a:t>
            </a:r>
            <a:r>
              <a:rPr lang="sl-SI" dirty="0"/>
              <a:t> </a:t>
            </a:r>
            <a:r>
              <a:rPr lang="sl-SI" dirty="0" err="1"/>
              <a:t>fish</a:t>
            </a:r>
            <a:r>
              <a:rPr lang="sl-SI" dirty="0"/>
              <a:t> in </a:t>
            </a:r>
            <a:r>
              <a:rPr lang="sl-SI" dirty="0" err="1"/>
              <a:t>Slovenia</a:t>
            </a:r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156511067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l-SI" dirty="0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 rotWithShape="1">
          <a:blip r:embed="rId2"/>
          <a:srcRect l="24518" t="20393" r="25704" b="10001"/>
          <a:stretch/>
        </p:blipFill>
        <p:spPr>
          <a:xfrm>
            <a:off x="254015" y="1363451"/>
            <a:ext cx="3269566" cy="43951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Slika 4"/>
          <p:cNvPicPr>
            <a:picLocks noChangeAspect="1"/>
          </p:cNvPicPr>
          <p:nvPr/>
        </p:nvPicPr>
        <p:blipFill rotWithShape="1">
          <a:blip r:embed="rId3"/>
          <a:srcRect l="23629" t="15741" r="24519" b="7407"/>
          <a:stretch/>
        </p:blipFill>
        <p:spPr>
          <a:xfrm>
            <a:off x="5396523" y="984101"/>
            <a:ext cx="1934741" cy="22940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Slika 5"/>
          <p:cNvPicPr>
            <a:picLocks noChangeAspect="1"/>
          </p:cNvPicPr>
          <p:nvPr/>
        </p:nvPicPr>
        <p:blipFill rotWithShape="1">
          <a:blip r:embed="rId4"/>
          <a:srcRect l="24184" t="15008" r="25997" b="9404"/>
          <a:stretch/>
        </p:blipFill>
        <p:spPr>
          <a:xfrm>
            <a:off x="3548360" y="984101"/>
            <a:ext cx="1798605" cy="218551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Slika 6"/>
          <p:cNvPicPr>
            <a:picLocks noChangeAspect="1"/>
          </p:cNvPicPr>
          <p:nvPr/>
        </p:nvPicPr>
        <p:blipFill rotWithShape="1">
          <a:blip r:embed="rId5"/>
          <a:srcRect l="25555" t="15556" r="25259" b="6111"/>
          <a:stretch/>
        </p:blipFill>
        <p:spPr>
          <a:xfrm>
            <a:off x="3658445" y="3310811"/>
            <a:ext cx="2132890" cy="27175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Slika 7"/>
          <p:cNvPicPr>
            <a:picLocks noChangeAspect="1"/>
          </p:cNvPicPr>
          <p:nvPr/>
        </p:nvPicPr>
        <p:blipFill rotWithShape="1">
          <a:blip r:embed="rId6"/>
          <a:srcRect l="23629" t="15556" r="25260" b="6666"/>
          <a:stretch/>
        </p:blipFill>
        <p:spPr>
          <a:xfrm>
            <a:off x="7320296" y="1013702"/>
            <a:ext cx="2024096" cy="246411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Slika 8"/>
          <p:cNvPicPr>
            <a:picLocks noChangeAspect="1"/>
          </p:cNvPicPr>
          <p:nvPr/>
        </p:nvPicPr>
        <p:blipFill rotWithShape="1">
          <a:blip r:embed="rId7"/>
          <a:srcRect l="22592" t="14075" r="25259" b="10555"/>
          <a:stretch/>
        </p:blipFill>
        <p:spPr>
          <a:xfrm>
            <a:off x="5944682" y="3477821"/>
            <a:ext cx="2351105" cy="271846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Slika 9"/>
          <p:cNvPicPr>
            <a:picLocks noChangeAspect="1"/>
          </p:cNvPicPr>
          <p:nvPr/>
        </p:nvPicPr>
        <p:blipFill rotWithShape="1">
          <a:blip r:embed="rId8"/>
          <a:srcRect l="22742" t="14814" r="24074" b="9999"/>
          <a:stretch/>
        </p:blipFill>
        <p:spPr>
          <a:xfrm>
            <a:off x="9276973" y="1363451"/>
            <a:ext cx="2356669" cy="266520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Slika 10"/>
          <p:cNvPicPr>
            <a:picLocks noChangeAspect="1"/>
          </p:cNvPicPr>
          <p:nvPr/>
        </p:nvPicPr>
        <p:blipFill rotWithShape="1">
          <a:blip r:embed="rId9"/>
          <a:srcRect l="24074" t="15741" r="26148" b="28518"/>
          <a:stretch/>
        </p:blipFill>
        <p:spPr>
          <a:xfrm>
            <a:off x="8546992" y="4048199"/>
            <a:ext cx="2210366" cy="19801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26729324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err="1"/>
              <a:t>Our</a:t>
            </a:r>
            <a:r>
              <a:rPr lang="sl-SI" dirty="0"/>
              <a:t> </a:t>
            </a:r>
            <a:r>
              <a:rPr lang="sl-SI" dirty="0" err="1"/>
              <a:t>assignment</a:t>
            </a:r>
            <a:r>
              <a:rPr lang="sl-SI" dirty="0"/>
              <a:t> </a:t>
            </a:r>
            <a:r>
              <a:rPr lang="sl-SI" dirty="0" err="1"/>
              <a:t>for</a:t>
            </a:r>
            <a:r>
              <a:rPr lang="sl-SI" dirty="0"/>
              <a:t> </a:t>
            </a:r>
            <a:r>
              <a:rPr lang="sl-SI" dirty="0" err="1"/>
              <a:t>them</a:t>
            </a:r>
            <a:r>
              <a:rPr lang="sl-SI" dirty="0"/>
              <a:t>…</a:t>
            </a:r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1104293" y="1671918"/>
            <a:ext cx="8946541" cy="4195481"/>
          </a:xfrm>
        </p:spPr>
        <p:txBody>
          <a:bodyPr/>
          <a:lstStyle/>
          <a:p>
            <a:r>
              <a:rPr lang="sl-SI" dirty="0"/>
              <a:t>It </a:t>
            </a:r>
            <a:r>
              <a:rPr lang="sl-SI" dirty="0" err="1"/>
              <a:t>all</a:t>
            </a:r>
            <a:r>
              <a:rPr lang="sl-SI" dirty="0"/>
              <a:t> began </a:t>
            </a:r>
            <a:r>
              <a:rPr lang="sl-SI" dirty="0" err="1"/>
              <a:t>once</a:t>
            </a:r>
            <a:r>
              <a:rPr lang="sl-SI" dirty="0"/>
              <a:t> </a:t>
            </a:r>
            <a:r>
              <a:rPr lang="sl-SI" dirty="0" err="1"/>
              <a:t>we</a:t>
            </a:r>
            <a:r>
              <a:rPr lang="sl-SI" dirty="0"/>
              <a:t> </a:t>
            </a:r>
            <a:r>
              <a:rPr lang="sl-SI" dirty="0" err="1"/>
              <a:t>chose</a:t>
            </a:r>
            <a:r>
              <a:rPr lang="sl-SI" dirty="0"/>
              <a:t> </a:t>
            </a:r>
            <a:r>
              <a:rPr lang="sl-SI" dirty="0" err="1"/>
              <a:t>sound</a:t>
            </a:r>
            <a:r>
              <a:rPr lang="sl-SI" dirty="0"/>
              <a:t> </a:t>
            </a:r>
            <a:r>
              <a:rPr lang="sl-SI" dirty="0" err="1"/>
              <a:t>and</a:t>
            </a:r>
            <a:r>
              <a:rPr lang="sl-SI" dirty="0"/>
              <a:t> </a:t>
            </a:r>
            <a:r>
              <a:rPr lang="sl-SI" dirty="0" err="1"/>
              <a:t>assigned</a:t>
            </a:r>
            <a:r>
              <a:rPr lang="sl-SI" dirty="0"/>
              <a:t> </a:t>
            </a:r>
            <a:r>
              <a:rPr lang="sl-SI" dirty="0" err="1"/>
              <a:t>them</a:t>
            </a:r>
            <a:r>
              <a:rPr lang="sl-SI" dirty="0"/>
              <a:t> to </a:t>
            </a:r>
            <a:r>
              <a:rPr lang="sl-SI" dirty="0" err="1"/>
              <a:t>measure</a:t>
            </a:r>
            <a:r>
              <a:rPr lang="sl-SI" dirty="0"/>
              <a:t> it </a:t>
            </a:r>
            <a:r>
              <a:rPr lang="sl-SI" dirty="0" err="1"/>
              <a:t>for</a:t>
            </a:r>
            <a:r>
              <a:rPr lang="sl-SI" dirty="0"/>
              <a:t> </a:t>
            </a:r>
            <a:r>
              <a:rPr lang="sl-SI" dirty="0" err="1"/>
              <a:t>us</a:t>
            </a:r>
            <a:r>
              <a:rPr lang="sl-SI" dirty="0"/>
              <a:t> …</a:t>
            </a:r>
          </a:p>
          <a:p>
            <a:endParaRPr lang="sl-SI" dirty="0"/>
          </a:p>
          <a:p>
            <a:r>
              <a:rPr lang="sl-SI" dirty="0"/>
              <a:t>Video </a:t>
            </a:r>
            <a:r>
              <a:rPr lang="sl-SI" dirty="0" err="1"/>
              <a:t>was</a:t>
            </a:r>
            <a:r>
              <a:rPr lang="sl-SI" dirty="0"/>
              <a:t> </a:t>
            </a:r>
            <a:r>
              <a:rPr lang="sl-SI" dirty="0" err="1"/>
              <a:t>made</a:t>
            </a:r>
            <a:r>
              <a:rPr lang="sl-SI" dirty="0"/>
              <a:t> </a:t>
            </a:r>
            <a:r>
              <a:rPr lang="sl-SI" dirty="0" err="1"/>
              <a:t>and</a:t>
            </a:r>
            <a:r>
              <a:rPr lang="sl-SI" dirty="0"/>
              <a:t> it </a:t>
            </a:r>
            <a:r>
              <a:rPr lang="sl-SI" dirty="0" err="1"/>
              <a:t>had</a:t>
            </a:r>
            <a:r>
              <a:rPr lang="sl-SI" dirty="0"/>
              <a:t> </a:t>
            </a:r>
            <a:r>
              <a:rPr lang="sl-SI" dirty="0" err="1"/>
              <a:t>instructions</a:t>
            </a:r>
            <a:r>
              <a:rPr lang="sl-SI" dirty="0"/>
              <a:t> in it </a:t>
            </a:r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 rotWithShape="1">
          <a:blip r:embed="rId2"/>
          <a:srcRect t="4838" b="4461"/>
          <a:stretch/>
        </p:blipFill>
        <p:spPr>
          <a:xfrm>
            <a:off x="6578600" y="3213101"/>
            <a:ext cx="4437434" cy="32198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02019967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err="1" smtClean="0"/>
              <a:t>Scientific</a:t>
            </a:r>
            <a:r>
              <a:rPr lang="sl-SI" dirty="0" smtClean="0"/>
              <a:t> </a:t>
            </a:r>
            <a:r>
              <a:rPr lang="sl-SI" dirty="0" err="1" smtClean="0"/>
              <a:t>explanation</a:t>
            </a:r>
            <a:r>
              <a:rPr lang="sl-SI" dirty="0" smtClean="0"/>
              <a:t> - </a:t>
            </a:r>
            <a:r>
              <a:rPr lang="sl-SI" dirty="0" err="1" smtClean="0"/>
              <a:t>sound</a:t>
            </a:r>
            <a:endParaRPr lang="sl-SI" dirty="0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Sound is a longitudinal wave that requires a medium to </a:t>
            </a:r>
            <a:r>
              <a:rPr lang="en-US" dirty="0" smtClean="0"/>
              <a:t>propagate</a:t>
            </a:r>
            <a:r>
              <a:rPr lang="sl-SI" dirty="0" smtClean="0"/>
              <a:t>,</a:t>
            </a:r>
          </a:p>
          <a:p>
            <a:endParaRPr lang="sl-SI" dirty="0" smtClean="0"/>
          </a:p>
          <a:p>
            <a:r>
              <a:rPr lang="en-US" dirty="0"/>
              <a:t>The sound is heard when sound waves in the air reach the </a:t>
            </a:r>
            <a:r>
              <a:rPr lang="en-US" dirty="0" smtClean="0"/>
              <a:t>ear</a:t>
            </a:r>
            <a:r>
              <a:rPr lang="sl-SI" dirty="0" smtClean="0"/>
              <a:t> </a:t>
            </a:r>
            <a:r>
              <a:rPr lang="sl-SI" dirty="0" smtClean="0">
                <a:sym typeface="Wingdings" panose="05000000000000000000" pitchFamily="2" charset="2"/>
              </a:rPr>
              <a:t>h</a:t>
            </a:r>
            <a:r>
              <a:rPr lang="en-US" dirty="0" smtClean="0"/>
              <a:t>ere</a:t>
            </a:r>
            <a:r>
              <a:rPr lang="en-US" dirty="0"/>
              <a:t>, it is converted into electrical impulses that the brain processes into a sensory </a:t>
            </a:r>
            <a:r>
              <a:rPr lang="en-US" dirty="0" smtClean="0"/>
              <a:t>signal</a:t>
            </a:r>
            <a:r>
              <a:rPr lang="sl-SI" dirty="0" smtClean="0"/>
              <a:t>,</a:t>
            </a:r>
          </a:p>
          <a:p>
            <a:endParaRPr lang="sl-SI" dirty="0" smtClean="0"/>
          </a:p>
          <a:p>
            <a:r>
              <a:rPr lang="en-US" dirty="0"/>
              <a:t>The volume is defined as the amount of sound energy </a:t>
            </a:r>
            <a:r>
              <a:rPr lang="sl-SI" dirty="0" err="1" smtClean="0"/>
              <a:t>that</a:t>
            </a:r>
            <a:r>
              <a:rPr lang="sl-SI" dirty="0" smtClean="0"/>
              <a:t> </a:t>
            </a:r>
            <a:r>
              <a:rPr lang="sl-SI" dirty="0" err="1" smtClean="0"/>
              <a:t>falls</a:t>
            </a:r>
            <a:r>
              <a:rPr lang="sl-SI" dirty="0" smtClean="0"/>
              <a:t> on a </a:t>
            </a:r>
            <a:r>
              <a:rPr lang="sl-SI" dirty="0" err="1" smtClean="0"/>
              <a:t>surface</a:t>
            </a:r>
            <a:r>
              <a:rPr lang="sl-SI" dirty="0" smtClean="0"/>
              <a:t> </a:t>
            </a:r>
            <a:r>
              <a:rPr lang="en-US" dirty="0" smtClean="0"/>
              <a:t>per </a:t>
            </a:r>
            <a:r>
              <a:rPr lang="en-US" dirty="0"/>
              <a:t>unit of </a:t>
            </a:r>
            <a:r>
              <a:rPr lang="en-US" dirty="0" smtClean="0"/>
              <a:t>time</a:t>
            </a:r>
            <a:r>
              <a:rPr lang="sl-SI" dirty="0" smtClean="0"/>
              <a:t> </a:t>
            </a:r>
            <a:r>
              <a:rPr lang="sl-SI" dirty="0" smtClean="0">
                <a:sym typeface="Wingdings" panose="05000000000000000000" pitchFamily="2" charset="2"/>
              </a:rPr>
              <a:t> i</a:t>
            </a:r>
            <a:r>
              <a:rPr lang="en-US" dirty="0" smtClean="0"/>
              <a:t>t </a:t>
            </a:r>
            <a:r>
              <a:rPr lang="en-US" dirty="0"/>
              <a:t>is directly related to the pressure difference between the densities and the </a:t>
            </a:r>
            <a:r>
              <a:rPr lang="en-US" dirty="0" smtClean="0"/>
              <a:t>dilutions</a:t>
            </a:r>
            <a:r>
              <a:rPr lang="sl-SI" dirty="0" smtClean="0"/>
              <a:t> ; t</a:t>
            </a:r>
            <a:r>
              <a:rPr lang="en-US" dirty="0" smtClean="0"/>
              <a:t>he </a:t>
            </a:r>
            <a:r>
              <a:rPr lang="en-US" dirty="0"/>
              <a:t>greater the pressure difference, the more energy the sound wave contains.</a:t>
            </a:r>
            <a:endParaRPr lang="sl-SI" dirty="0"/>
          </a:p>
        </p:txBody>
      </p:sp>
      <p:sp>
        <p:nvSpPr>
          <p:cNvPr id="4" name="PoljeZBesedilom 3"/>
          <p:cNvSpPr txBox="1"/>
          <p:nvPr/>
        </p:nvSpPr>
        <p:spPr>
          <a:xfrm>
            <a:off x="10049853" y="5842000"/>
            <a:ext cx="131664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1400" dirty="0" smtClean="0">
                <a:hlinkClick r:id="rId2"/>
              </a:rPr>
              <a:t>SOURCE</a:t>
            </a:r>
            <a:endParaRPr lang="sl-SI" sz="1400" dirty="0"/>
          </a:p>
        </p:txBody>
      </p:sp>
    </p:spTree>
    <p:extLst>
      <p:ext uri="{BB962C8B-B14F-4D97-AF65-F5344CB8AC3E}">
        <p14:creationId xmlns:p14="http://schemas.microsoft.com/office/powerpoint/2010/main" val="9363118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err="1"/>
              <a:t>The</a:t>
            </a:r>
            <a:r>
              <a:rPr lang="sl-SI" dirty="0"/>
              <a:t> </a:t>
            </a:r>
            <a:r>
              <a:rPr lang="sl-SI" dirty="0" err="1"/>
              <a:t>task</a:t>
            </a:r>
            <a:r>
              <a:rPr lang="sl-SI" dirty="0"/>
              <a:t> </a:t>
            </a:r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1104293" y="1570318"/>
            <a:ext cx="8946541" cy="4195481"/>
          </a:xfrm>
        </p:spPr>
        <p:txBody>
          <a:bodyPr/>
          <a:lstStyle/>
          <a:p>
            <a:r>
              <a:rPr lang="sl-SI" dirty="0"/>
              <a:t>They </a:t>
            </a:r>
            <a:r>
              <a:rPr lang="sl-SI" dirty="0" err="1"/>
              <a:t>had</a:t>
            </a:r>
            <a:r>
              <a:rPr lang="sl-SI" dirty="0"/>
              <a:t> to </a:t>
            </a:r>
            <a:r>
              <a:rPr lang="sl-SI" dirty="0" err="1"/>
              <a:t>download</a:t>
            </a:r>
            <a:r>
              <a:rPr lang="sl-SI" dirty="0"/>
              <a:t> </a:t>
            </a:r>
            <a:r>
              <a:rPr lang="sl-SI" dirty="0" err="1"/>
              <a:t>an</a:t>
            </a:r>
            <a:r>
              <a:rPr lang="sl-SI" dirty="0"/>
              <a:t> </a:t>
            </a:r>
            <a:r>
              <a:rPr lang="sl-SI" dirty="0" err="1"/>
              <a:t>app</a:t>
            </a:r>
            <a:r>
              <a:rPr lang="sl-SI" dirty="0"/>
              <a:t> , </a:t>
            </a:r>
            <a:r>
              <a:rPr lang="sl-SI" dirty="0" err="1"/>
              <a:t>called</a:t>
            </a:r>
            <a:r>
              <a:rPr lang="sl-SI" dirty="0"/>
              <a:t> </a:t>
            </a:r>
            <a:r>
              <a:rPr lang="sl-SI" dirty="0" err="1"/>
              <a:t>Soundmeter</a:t>
            </a:r>
            <a:r>
              <a:rPr lang="sl-SI" dirty="0"/>
              <a:t>, on </a:t>
            </a:r>
            <a:r>
              <a:rPr lang="sl-SI" dirty="0" err="1"/>
              <a:t>their</a:t>
            </a:r>
            <a:r>
              <a:rPr lang="sl-SI" dirty="0"/>
              <a:t> </a:t>
            </a:r>
            <a:r>
              <a:rPr lang="sl-SI" dirty="0" err="1"/>
              <a:t>phones</a:t>
            </a:r>
            <a:r>
              <a:rPr lang="sl-SI" dirty="0"/>
              <a:t>.</a:t>
            </a:r>
          </a:p>
          <a:p>
            <a:endParaRPr lang="sl-SI" dirty="0"/>
          </a:p>
          <a:p>
            <a:r>
              <a:rPr lang="sl-SI" dirty="0"/>
              <a:t>They </a:t>
            </a:r>
            <a:r>
              <a:rPr lang="sl-SI" dirty="0" err="1"/>
              <a:t>had</a:t>
            </a:r>
            <a:r>
              <a:rPr lang="sl-SI" dirty="0"/>
              <a:t> to </a:t>
            </a:r>
            <a:r>
              <a:rPr lang="sl-SI" dirty="0" err="1"/>
              <a:t>measure</a:t>
            </a:r>
            <a:r>
              <a:rPr lang="sl-SI" dirty="0"/>
              <a:t> at </a:t>
            </a:r>
            <a:r>
              <a:rPr lang="sl-SI" dirty="0" err="1"/>
              <a:t>least</a:t>
            </a:r>
            <a:r>
              <a:rPr lang="sl-SI" dirty="0"/>
              <a:t> 7- 8 different </a:t>
            </a:r>
            <a:r>
              <a:rPr lang="sl-SI" dirty="0" err="1"/>
              <a:t>sounds</a:t>
            </a:r>
            <a:r>
              <a:rPr lang="sl-SI" dirty="0"/>
              <a:t> </a:t>
            </a:r>
            <a:r>
              <a:rPr lang="sl-SI" dirty="0" err="1"/>
              <a:t>with</a:t>
            </a:r>
            <a:r>
              <a:rPr lang="sl-SI" dirty="0"/>
              <a:t> </a:t>
            </a:r>
            <a:r>
              <a:rPr lang="sl-SI" dirty="0" err="1"/>
              <a:t>that</a:t>
            </a:r>
            <a:r>
              <a:rPr lang="sl-SI" dirty="0"/>
              <a:t> app.</a:t>
            </a:r>
          </a:p>
          <a:p>
            <a:endParaRPr lang="sl-SI" dirty="0"/>
          </a:p>
          <a:p>
            <a:r>
              <a:rPr lang="sl-SI" dirty="0" err="1"/>
              <a:t>Sounds</a:t>
            </a:r>
            <a:r>
              <a:rPr lang="sl-SI" dirty="0"/>
              <a:t> </a:t>
            </a:r>
            <a:r>
              <a:rPr lang="sl-SI" dirty="0" err="1"/>
              <a:t>had</a:t>
            </a:r>
            <a:r>
              <a:rPr lang="sl-SI" dirty="0"/>
              <a:t> </a:t>
            </a:r>
            <a:r>
              <a:rPr lang="sl-SI" dirty="0" err="1"/>
              <a:t>could</a:t>
            </a:r>
            <a:r>
              <a:rPr lang="sl-SI" dirty="0"/>
              <a:t> </a:t>
            </a:r>
            <a:r>
              <a:rPr lang="sl-SI" dirty="0" err="1"/>
              <a:t>have</a:t>
            </a:r>
            <a:r>
              <a:rPr lang="sl-SI" dirty="0"/>
              <a:t> </a:t>
            </a:r>
            <a:r>
              <a:rPr lang="sl-SI" dirty="0" err="1"/>
              <a:t>been</a:t>
            </a:r>
            <a:r>
              <a:rPr lang="sl-SI" dirty="0"/>
              <a:t> </a:t>
            </a:r>
            <a:r>
              <a:rPr lang="sl-SI" dirty="0" err="1"/>
              <a:t>measured</a:t>
            </a:r>
            <a:r>
              <a:rPr lang="sl-SI" dirty="0"/>
              <a:t> </a:t>
            </a:r>
            <a:r>
              <a:rPr lang="sl-SI" dirty="0" err="1"/>
              <a:t>outside</a:t>
            </a:r>
            <a:r>
              <a:rPr lang="sl-SI" dirty="0"/>
              <a:t> </a:t>
            </a:r>
            <a:r>
              <a:rPr lang="sl-SI" dirty="0" err="1"/>
              <a:t>or</a:t>
            </a:r>
            <a:r>
              <a:rPr lang="sl-SI" dirty="0"/>
              <a:t> </a:t>
            </a:r>
            <a:r>
              <a:rPr lang="sl-SI" dirty="0" err="1"/>
              <a:t>inside</a:t>
            </a:r>
            <a:r>
              <a:rPr lang="sl-SI" dirty="0"/>
              <a:t>, </a:t>
            </a:r>
            <a:r>
              <a:rPr lang="sl-SI" dirty="0" err="1"/>
              <a:t>we</a:t>
            </a:r>
            <a:r>
              <a:rPr lang="sl-SI" dirty="0"/>
              <a:t> let </a:t>
            </a:r>
            <a:r>
              <a:rPr lang="sl-SI" dirty="0" err="1"/>
              <a:t>them</a:t>
            </a:r>
            <a:r>
              <a:rPr lang="sl-SI" dirty="0"/>
              <a:t> </a:t>
            </a:r>
            <a:r>
              <a:rPr lang="sl-SI" dirty="0" err="1"/>
              <a:t>decide</a:t>
            </a:r>
            <a:r>
              <a:rPr lang="sl-SI" dirty="0"/>
              <a:t> </a:t>
            </a:r>
            <a:r>
              <a:rPr lang="sl-SI" dirty="0" err="1"/>
              <a:t>this</a:t>
            </a:r>
            <a:r>
              <a:rPr lang="sl-SI" dirty="0"/>
              <a:t>, </a:t>
            </a:r>
            <a:r>
              <a:rPr lang="sl-SI" dirty="0" err="1"/>
              <a:t>due</a:t>
            </a:r>
            <a:r>
              <a:rPr lang="sl-SI" dirty="0"/>
              <a:t> to </a:t>
            </a:r>
            <a:r>
              <a:rPr lang="sl-SI" dirty="0" err="1"/>
              <a:t>current</a:t>
            </a:r>
            <a:r>
              <a:rPr lang="sl-SI" dirty="0"/>
              <a:t> </a:t>
            </a:r>
            <a:r>
              <a:rPr lang="sl-SI" dirty="0" err="1"/>
              <a:t>situation</a:t>
            </a:r>
            <a:r>
              <a:rPr lang="sl-SI" dirty="0"/>
              <a:t> </a:t>
            </a:r>
            <a:r>
              <a:rPr lang="sl-SI" dirty="0" err="1"/>
              <a:t>we</a:t>
            </a:r>
            <a:r>
              <a:rPr lang="sl-SI" dirty="0"/>
              <a:t> are </a:t>
            </a:r>
            <a:r>
              <a:rPr lang="sl-SI" dirty="0" err="1"/>
              <a:t>all</a:t>
            </a:r>
            <a:r>
              <a:rPr lang="sl-SI" dirty="0"/>
              <a:t> </a:t>
            </a:r>
            <a:r>
              <a:rPr lang="sl-SI" dirty="0" err="1"/>
              <a:t>facing</a:t>
            </a:r>
            <a:endParaRPr lang="sl-SI" dirty="0"/>
          </a:p>
          <a:p>
            <a:endParaRPr lang="sl-SI" dirty="0"/>
          </a:p>
          <a:p>
            <a:r>
              <a:rPr lang="sl-SI" dirty="0" err="1"/>
              <a:t>The</a:t>
            </a:r>
            <a:r>
              <a:rPr lang="sl-SI" dirty="0"/>
              <a:t> </a:t>
            </a:r>
            <a:r>
              <a:rPr lang="sl-SI" dirty="0" err="1"/>
              <a:t>results</a:t>
            </a:r>
            <a:r>
              <a:rPr lang="sl-SI" dirty="0"/>
              <a:t> </a:t>
            </a:r>
            <a:r>
              <a:rPr lang="sl-SI" dirty="0" err="1"/>
              <a:t>had</a:t>
            </a:r>
            <a:r>
              <a:rPr lang="sl-SI" dirty="0"/>
              <a:t> to be </a:t>
            </a:r>
            <a:r>
              <a:rPr lang="sl-SI" dirty="0" err="1"/>
              <a:t>collected</a:t>
            </a:r>
            <a:r>
              <a:rPr lang="sl-SI" dirty="0"/>
              <a:t> </a:t>
            </a:r>
            <a:r>
              <a:rPr lang="sl-SI" dirty="0" err="1"/>
              <a:t>by</a:t>
            </a:r>
            <a:r>
              <a:rPr lang="sl-SI" dirty="0"/>
              <a:t> 22nd </a:t>
            </a:r>
            <a:r>
              <a:rPr lang="sl-SI" dirty="0" err="1"/>
              <a:t>March</a:t>
            </a:r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392661212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/>
              <a:t>Sound Meter </a:t>
            </a:r>
            <a:r>
              <a:rPr lang="sl-SI" dirty="0" err="1"/>
              <a:t>app</a:t>
            </a:r>
            <a:endParaRPr lang="sl-SI" dirty="0"/>
          </a:p>
        </p:txBody>
      </p:sp>
      <p:pic>
        <p:nvPicPr>
          <p:cNvPr id="3" name="Slika 2"/>
          <p:cNvPicPr>
            <a:picLocks noChangeAspect="1"/>
          </p:cNvPicPr>
          <p:nvPr/>
        </p:nvPicPr>
        <p:blipFill rotWithShape="1">
          <a:blip r:embed="rId2"/>
          <a:srcRect t="2592" b="6852"/>
          <a:stretch/>
        </p:blipFill>
        <p:spPr>
          <a:xfrm>
            <a:off x="6540501" y="938847"/>
            <a:ext cx="3327400" cy="5356703"/>
          </a:xfrm>
          <a:prstGeom prst="rect">
            <a:avLst/>
          </a:prstGeom>
        </p:spPr>
      </p:pic>
      <p:sp>
        <p:nvSpPr>
          <p:cNvPr id="5" name="Označba mesta vsebine 4"/>
          <p:cNvSpPr>
            <a:spLocks noGrp="1"/>
          </p:cNvSpPr>
          <p:nvPr>
            <p:ph idx="1"/>
          </p:nvPr>
        </p:nvSpPr>
        <p:spPr>
          <a:xfrm>
            <a:off x="1016186" y="1785189"/>
            <a:ext cx="8946541" cy="4195481"/>
          </a:xfrm>
        </p:spPr>
        <p:txBody>
          <a:bodyPr/>
          <a:lstStyle/>
          <a:p>
            <a:r>
              <a:rPr lang="sl-SI" dirty="0"/>
              <a:t>Sound Meter </a:t>
            </a:r>
            <a:r>
              <a:rPr lang="sl-SI" dirty="0" err="1"/>
              <a:t>app</a:t>
            </a:r>
            <a:r>
              <a:rPr lang="sl-SI" dirty="0"/>
              <a:t> </a:t>
            </a:r>
            <a:r>
              <a:rPr lang="sl-SI" dirty="0" err="1"/>
              <a:t>for</a:t>
            </a:r>
            <a:r>
              <a:rPr lang="sl-SI" dirty="0"/>
              <a:t> </a:t>
            </a:r>
            <a:r>
              <a:rPr lang="sl-SI" dirty="0" err="1"/>
              <a:t>phone</a:t>
            </a:r>
            <a:r>
              <a:rPr lang="sl-SI" dirty="0"/>
              <a:t>, </a:t>
            </a:r>
          </a:p>
          <a:p>
            <a:pPr marL="0" indent="0">
              <a:buNone/>
            </a:pPr>
            <a:r>
              <a:rPr lang="sl-SI" dirty="0"/>
              <a:t>     </a:t>
            </a:r>
            <a:r>
              <a:rPr lang="sl-SI" dirty="0" err="1"/>
              <a:t>available</a:t>
            </a:r>
            <a:r>
              <a:rPr lang="sl-SI" dirty="0"/>
              <a:t> in Google </a:t>
            </a:r>
            <a:r>
              <a:rPr lang="sl-SI" dirty="0" err="1"/>
              <a:t>Play</a:t>
            </a:r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242609191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Naelektreno">
  <a:themeElements>
    <a:clrScheme name="Sled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Naelektreno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Naelektreno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24000"/>
                <a:satMod val="148000"/>
                <a:lumMod val="12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91000"/>
                <a:satMod val="164000"/>
                <a:lumMod val="74000"/>
              </a:schemeClr>
              <a:schemeClr val="phClr">
                <a:hueMod val="124000"/>
                <a:satMod val="140000"/>
                <a:lumMod val="14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A207AED3-9ABC-4A18-9978-A59B65688B15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121</TotalTime>
  <Words>473</Words>
  <Application>Microsoft Office PowerPoint</Application>
  <PresentationFormat>Širokozaslonsko</PresentationFormat>
  <Paragraphs>82</Paragraphs>
  <Slides>19</Slides>
  <Notes>0</Notes>
  <HiddenSlides>0</HiddenSlides>
  <MMClips>0</MMClips>
  <ScaleCrop>false</ScaleCrop>
  <HeadingPairs>
    <vt:vector size="6" baseType="variant">
      <vt:variant>
        <vt:lpstr>Uporabljene pisave</vt:lpstr>
      </vt:variant>
      <vt:variant>
        <vt:i4>5</vt:i4>
      </vt:variant>
      <vt:variant>
        <vt:lpstr>Tema</vt:lpstr>
      </vt:variant>
      <vt:variant>
        <vt:i4>1</vt:i4>
      </vt:variant>
      <vt:variant>
        <vt:lpstr>Naslovi diapozitivov</vt:lpstr>
      </vt:variant>
      <vt:variant>
        <vt:i4>19</vt:i4>
      </vt:variant>
    </vt:vector>
  </HeadingPairs>
  <TitlesOfParts>
    <vt:vector size="25" baseType="lpstr">
      <vt:lpstr>Arial</vt:lpstr>
      <vt:lpstr>Bowlby One SC</vt:lpstr>
      <vt:lpstr>Century Gothic</vt:lpstr>
      <vt:lpstr>Wingdings</vt:lpstr>
      <vt:lpstr>Wingdings 3</vt:lpstr>
      <vt:lpstr>Naelektreno</vt:lpstr>
      <vt:lpstr>Sound – group 12 Etwinning task  </vt:lpstr>
      <vt:lpstr>Team 12 (Slovenia) members</vt:lpstr>
      <vt:lpstr>Task we recieved from Iceland</vt:lpstr>
      <vt:lpstr>Task we recieved from Spain</vt:lpstr>
      <vt:lpstr>PowerPointova predstavitev</vt:lpstr>
      <vt:lpstr>Our assignment for them…</vt:lpstr>
      <vt:lpstr>Scientific explanation - sound</vt:lpstr>
      <vt:lpstr>The task </vt:lpstr>
      <vt:lpstr>Sound Meter app</vt:lpstr>
      <vt:lpstr>The results</vt:lpstr>
      <vt:lpstr>1.Singing „lalalala“</vt:lpstr>
      <vt:lpstr>2.Banging a pen to a metal canister</vt:lpstr>
      <vt:lpstr>3.Banging a metal flask</vt:lpstr>
      <vt:lpstr>4.Clapping hands</vt:lpstr>
      <vt:lpstr>5.Making a „prff“ sounds</vt:lpstr>
      <vt:lpstr>6.Making a „eee“ sound</vt:lpstr>
      <vt:lpstr>7.Humming</vt:lpstr>
      <vt:lpstr>PowerPointova predstavitev</vt:lpstr>
      <vt:lpstr>Closure 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Sound – group 12 Etwinning task</dc:title>
  <dc:creator>Sanja Ivančević</dc:creator>
  <cp:lastModifiedBy>Sanja Ivančević</cp:lastModifiedBy>
  <cp:revision>14</cp:revision>
  <dcterms:created xsi:type="dcterms:W3CDTF">2020-04-06T17:18:07Z</dcterms:created>
  <dcterms:modified xsi:type="dcterms:W3CDTF">2020-04-11T10:51:35Z</dcterms:modified>
</cp:coreProperties>
</file>