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59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648"/>
  </p:normalViewPr>
  <p:slideViewPr>
    <p:cSldViewPr>
      <p:cViewPr>
        <p:scale>
          <a:sx n="76" d="100"/>
          <a:sy n="76" d="100"/>
        </p:scale>
        <p:origin x="-15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5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45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5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24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4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014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12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62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31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066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458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BBE1-1005-45BE-80AF-5CE5B1B6FFC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F02A-8C82-42EE-A27F-13BCBEB426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028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tiff"/><Relationship Id="rId7" Type="http://schemas.openxmlformats.org/officeDocument/2006/relationships/image" Target="../media/image2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4706563"/>
            <a:ext cx="8892480" cy="2132856"/>
          </a:xfrm>
        </p:spPr>
        <p:txBody>
          <a:bodyPr>
            <a:normAutofit/>
          </a:bodyPr>
          <a:lstStyle/>
          <a:p>
            <a:r>
              <a:rPr lang="sl-SI" sz="1800" b="1" dirty="0">
                <a:solidFill>
                  <a:schemeClr val="bg1"/>
                </a:solidFill>
              </a:rPr>
              <a:t/>
            </a:r>
            <a:br>
              <a:rPr lang="sl-SI" sz="1800" b="1" dirty="0">
                <a:solidFill>
                  <a:schemeClr val="bg1"/>
                </a:solidFill>
              </a:rPr>
            </a:br>
            <a:r>
              <a:rPr lang="sl-SI" sz="4000" b="1" dirty="0">
                <a:solidFill>
                  <a:schemeClr val="bg1"/>
                </a:solidFill>
              </a:rPr>
              <a:t>S</a:t>
            </a:r>
            <a:r>
              <a:rPr lang="sl-SI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LOVE</a:t>
            </a:r>
            <a:r>
              <a:rPr lang="sl-SI" sz="4000" b="1" dirty="0">
                <a:solidFill>
                  <a:schemeClr val="bg1"/>
                </a:solidFill>
              </a:rPr>
              <a:t>NIJA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582813"/>
            <a:ext cx="6400800" cy="17526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7" name="Picture 3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1744675" cy="1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5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WHO ARE WE?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3568" y="1620019"/>
            <a:ext cx="6930956" cy="424847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GROUP 13 </a:t>
            </a:r>
            <a:r>
              <a:rPr lang="sl-SI" dirty="0"/>
              <a:t>from </a:t>
            </a:r>
            <a:r>
              <a:rPr lang="sl-SI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SLOVENIA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22" y="4240341"/>
            <a:ext cx="2367707" cy="236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0393">
            <a:off x="6557544" y="390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44" y="1052736"/>
            <a:ext cx="3359224" cy="20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6" y="2207064"/>
            <a:ext cx="2957513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4234"/>
          <a:stretch/>
        </p:blipFill>
        <p:spPr bwMode="auto">
          <a:xfrm>
            <a:off x="3744780" y="2533003"/>
            <a:ext cx="1749224" cy="14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3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358" y="188640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3568" y="699397"/>
            <a:ext cx="7787208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The aim of our group was to find out what the temperatures in Iceland </a:t>
            </a:r>
            <a:r>
              <a:rPr lang="sl-SI" sz="2400" dirty="0"/>
              <a:t>(</a:t>
            </a:r>
            <a:r>
              <a:rPr lang="sl-SI" sz="2400" dirty="0" err="1"/>
              <a:t>Kópavogur</a:t>
            </a:r>
            <a:r>
              <a:rPr lang="sl-SI" sz="2400" dirty="0"/>
              <a:t>) </a:t>
            </a:r>
            <a:r>
              <a:rPr lang="en-US" sz="2400" dirty="0"/>
              <a:t>are and how their climate 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differs</a:t>
            </a:r>
            <a:r>
              <a:rPr lang="en-US" sz="2400" dirty="0"/>
              <a:t> from the weather in Slovenia</a:t>
            </a:r>
          </a:p>
          <a:p>
            <a:r>
              <a:rPr lang="en-US" sz="2400" dirty="0"/>
              <a:t>We asked the Icelandic team to measure the temperature in their area for two days and</a:t>
            </a:r>
            <a:r>
              <a:rPr lang="sl-SI" sz="2400" dirty="0"/>
              <a:t> </a:t>
            </a:r>
            <a:r>
              <a:rPr lang="sl-SI" sz="2400" dirty="0" err="1"/>
              <a:t>also</a:t>
            </a:r>
            <a:r>
              <a:rPr lang="en-US" sz="2400" dirty="0"/>
              <a:t> observe the weather conditions</a:t>
            </a:r>
            <a:endParaRPr lang="sl-SI" sz="2400" dirty="0"/>
          </a:p>
          <a:p>
            <a:r>
              <a:rPr lang="en-US" sz="2400" dirty="0"/>
              <a:t>Based on the results, we have come to 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new findings</a:t>
            </a:r>
            <a:endParaRPr lang="sl-SI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3">
            <a:off x="6712992" y="409807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5190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8" y="4251903"/>
            <a:ext cx="2049016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5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4BACC6">
                    <a:lumMod val="60000"/>
                    <a:lumOff val="40000"/>
                  </a:srgbClr>
                </a:solidFill>
              </a:rPr>
              <a:t>OUR </a:t>
            </a:r>
            <a:r>
              <a:rPr lang="en-US" sz="3600" b="1" dirty="0">
                <a:solidFill>
                  <a:srgbClr val="4BACC6">
                    <a:lumMod val="60000"/>
                    <a:lumOff val="40000"/>
                  </a:srgbClr>
                </a:solidFill>
              </a:rPr>
              <a:t>TASK FOR THE </a:t>
            </a:r>
            <a:r>
              <a:rPr lang="sl-SI" sz="3600" b="1" dirty="0">
                <a:solidFill>
                  <a:srgbClr val="4BACC6">
                    <a:lumMod val="60000"/>
                    <a:lumOff val="40000"/>
                  </a:srgbClr>
                </a:solidFill>
              </a:rPr>
              <a:t>OPPOSITE </a:t>
            </a:r>
            <a:r>
              <a:rPr lang="en-US" sz="3600" b="1" dirty="0">
                <a:solidFill>
                  <a:srgbClr val="4BACC6">
                    <a:lumMod val="60000"/>
                    <a:lumOff val="40000"/>
                  </a:srgbClr>
                </a:solidFill>
              </a:rPr>
              <a:t>GROUP</a:t>
            </a:r>
            <a:r>
              <a:rPr lang="sl-SI" sz="3600" b="1" dirty="0">
                <a:solidFill>
                  <a:srgbClr val="4BACC6">
                    <a:lumMod val="60000"/>
                    <a:lumOff val="40000"/>
                  </a:srgbClr>
                </a:solidFill>
              </a:rPr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6851104" cy="4525963"/>
          </a:xfrm>
        </p:spPr>
        <p:txBody>
          <a:bodyPr/>
          <a:lstStyle/>
          <a:p>
            <a:r>
              <a:rPr lang="en-US" dirty="0"/>
              <a:t>do some measurements of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air temperature</a:t>
            </a:r>
            <a:endParaRPr lang="sl-SI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measure temperature for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 days </a:t>
            </a:r>
            <a:r>
              <a:rPr lang="en-US" dirty="0"/>
              <a:t>from morning to night (8-22) every 2-3hours</a:t>
            </a:r>
            <a:endParaRPr lang="sl-SI" dirty="0"/>
          </a:p>
          <a:p>
            <a:r>
              <a:rPr lang="sl-SI" dirty="0" err="1"/>
              <a:t>Observe</a:t>
            </a:r>
            <a:r>
              <a:rPr lang="sl-SI" dirty="0"/>
              <a:t>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weather</a:t>
            </a:r>
            <a:r>
              <a:rPr lang="sl-SI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conditions</a:t>
            </a:r>
            <a:endParaRPr lang="sl-SI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3"/>
          <a:stretch/>
        </p:blipFill>
        <p:spPr bwMode="auto">
          <a:xfrm rot="21029436">
            <a:off x="181003" y="4010487"/>
            <a:ext cx="1848536" cy="23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9" r="36260" b="52148"/>
          <a:stretch/>
        </p:blipFill>
        <p:spPr bwMode="auto">
          <a:xfrm>
            <a:off x="2627784" y="5447955"/>
            <a:ext cx="3956763" cy="136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3"/>
          <a:stretch/>
        </p:blipFill>
        <p:spPr bwMode="auto">
          <a:xfrm>
            <a:off x="5954280" y="3717033"/>
            <a:ext cx="2972316" cy="206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6" b="73851"/>
          <a:stretch/>
        </p:blipFill>
        <p:spPr bwMode="auto">
          <a:xfrm>
            <a:off x="1685497" y="3944740"/>
            <a:ext cx="3392079" cy="137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RESULTS FOR 21.3.2020: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4038600" cy="4525963"/>
          </a:xfrm>
        </p:spPr>
        <p:txBody>
          <a:bodyPr/>
          <a:lstStyle/>
          <a:p>
            <a:r>
              <a:rPr lang="sl-SI" b="1" dirty="0" err="1"/>
              <a:t>bright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/>
              <a:t>, a </a:t>
            </a:r>
            <a:r>
              <a:rPr lang="sl-SI" dirty="0" err="1"/>
              <a:t>little</a:t>
            </a:r>
            <a:r>
              <a:rPr lang="sl-SI" dirty="0"/>
              <a:t> bit </a:t>
            </a:r>
            <a:r>
              <a:rPr lang="sl-SI" b="1" dirty="0" err="1"/>
              <a:t>windy</a:t>
            </a:r>
            <a:r>
              <a:rPr lang="sl-SI" dirty="0"/>
              <a:t> (</a:t>
            </a:r>
            <a:r>
              <a:rPr lang="sl-SI" dirty="0" err="1"/>
              <a:t>about</a:t>
            </a:r>
            <a:r>
              <a:rPr lang="sl-SI" dirty="0"/>
              <a:t> 7 meters </a:t>
            </a:r>
            <a:r>
              <a:rPr lang="sl-SI" dirty="0" err="1"/>
              <a:t>per</a:t>
            </a:r>
            <a:r>
              <a:rPr lang="sl-SI" dirty="0"/>
              <a:t> </a:t>
            </a:r>
            <a:r>
              <a:rPr lang="sl-SI" dirty="0" err="1"/>
              <a:t>second</a:t>
            </a:r>
            <a:r>
              <a:rPr lang="sl-SI" dirty="0"/>
              <a:t>)</a:t>
            </a:r>
          </a:p>
          <a:p>
            <a:pPr marL="0" indent="0">
              <a:buNone/>
            </a:pPr>
            <a:r>
              <a:rPr lang="sl-SI" dirty="0"/>
              <a:t>      9:00 →  -1,4°C </a:t>
            </a:r>
          </a:p>
          <a:p>
            <a:pPr marL="0" indent="0">
              <a:buNone/>
            </a:pPr>
            <a:r>
              <a:rPr lang="sl-SI" dirty="0"/>
              <a:t>      13:00 → 0,9°C </a:t>
            </a:r>
          </a:p>
          <a:p>
            <a:pPr marL="0" indent="0">
              <a:buNone/>
            </a:pPr>
            <a:r>
              <a:rPr lang="sl-SI" dirty="0"/>
              <a:t>     16:00 → -0,2°C</a:t>
            </a:r>
          </a:p>
          <a:p>
            <a:pPr marL="0" indent="0">
              <a:buNone/>
            </a:pPr>
            <a:r>
              <a:rPr lang="sl-SI" dirty="0"/>
              <a:t>     19:00 → -1,5°C</a:t>
            </a:r>
          </a:p>
          <a:p>
            <a:pPr marL="0" indent="0">
              <a:buNone/>
            </a:pPr>
            <a:r>
              <a:rPr lang="sl-SI" dirty="0"/>
              <a:t>     22:00 → -1,5°C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149452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67" y="3042816"/>
            <a:ext cx="4353905" cy="235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932040" y="549264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err="1"/>
              <a:t>Average</a:t>
            </a:r>
            <a:r>
              <a:rPr lang="sl-SI" dirty="0"/>
              <a:t> </a:t>
            </a:r>
            <a:r>
              <a:rPr lang="sl-SI" dirty="0" err="1"/>
              <a:t>monthly</a:t>
            </a:r>
            <a:r>
              <a:rPr lang="sl-SI" dirty="0"/>
              <a:t> </a:t>
            </a:r>
            <a:r>
              <a:rPr lang="sl-SI" dirty="0" err="1"/>
              <a:t>temperatures</a:t>
            </a:r>
            <a:r>
              <a:rPr lang="sl-SI" dirty="0"/>
              <a:t> in </a:t>
            </a:r>
            <a:r>
              <a:rPr lang="sl-SI" dirty="0" err="1"/>
              <a:t>Kópavogur</a:t>
            </a:r>
            <a:r>
              <a:rPr lang="sl-SI" dirty="0"/>
              <a:t> </a:t>
            </a:r>
            <a:r>
              <a:rPr lang="sl-SI" dirty="0" err="1"/>
              <a:t>Iceland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96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RESULTS FOR 22.3.2020: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4042792" cy="4525963"/>
          </a:xfrm>
        </p:spPr>
        <p:txBody>
          <a:bodyPr/>
          <a:lstStyle/>
          <a:p>
            <a:r>
              <a:rPr lang="sl-SI" b="1" dirty="0" err="1"/>
              <a:t>dark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/>
              <a:t> , a lot of </a:t>
            </a:r>
            <a:r>
              <a:rPr lang="sl-SI" b="1" dirty="0"/>
              <a:t>raining</a:t>
            </a:r>
            <a:r>
              <a:rPr lang="sl-SI" dirty="0"/>
              <a:t>, </a:t>
            </a:r>
            <a:r>
              <a:rPr lang="sl-SI" b="1" dirty="0" err="1"/>
              <a:t>windstorm</a:t>
            </a:r>
            <a:r>
              <a:rPr lang="sl-SI" b="1" dirty="0"/>
              <a:t> </a:t>
            </a:r>
            <a:r>
              <a:rPr lang="sl-SI" dirty="0"/>
              <a:t>(</a:t>
            </a:r>
            <a:r>
              <a:rPr lang="sl-SI" dirty="0" err="1"/>
              <a:t>about</a:t>
            </a:r>
            <a:r>
              <a:rPr lang="sl-SI" dirty="0"/>
              <a:t> 15 meters </a:t>
            </a:r>
            <a:r>
              <a:rPr lang="sl-SI" dirty="0" err="1"/>
              <a:t>per</a:t>
            </a:r>
            <a:r>
              <a:rPr lang="sl-SI" dirty="0"/>
              <a:t> </a:t>
            </a:r>
            <a:r>
              <a:rPr lang="sl-SI" dirty="0" err="1"/>
              <a:t>second</a:t>
            </a:r>
            <a:r>
              <a:rPr lang="sl-SI" dirty="0"/>
              <a:t>)</a:t>
            </a:r>
          </a:p>
          <a:p>
            <a:pPr marL="0" indent="0">
              <a:buNone/>
            </a:pPr>
            <a:r>
              <a:rPr lang="sl-SI" dirty="0"/>
              <a:t>            9:00 → 1,8°C</a:t>
            </a:r>
          </a:p>
          <a:p>
            <a:pPr marL="0" indent="0">
              <a:buNone/>
            </a:pPr>
            <a:r>
              <a:rPr lang="sl-SI" dirty="0"/>
              <a:t>           13:00 → 3,3°C</a:t>
            </a:r>
          </a:p>
          <a:p>
            <a:pPr marL="0" indent="0">
              <a:buNone/>
            </a:pPr>
            <a:r>
              <a:rPr lang="sl-SI" dirty="0"/>
              <a:t>            16:00 → 3,9°C</a:t>
            </a:r>
          </a:p>
          <a:p>
            <a:pPr marL="0" indent="0">
              <a:buNone/>
            </a:pPr>
            <a:r>
              <a:rPr lang="sl-SI" dirty="0"/>
              <a:t>           19:00 → 3,5°C</a:t>
            </a:r>
          </a:p>
          <a:p>
            <a:pPr marL="0" indent="0">
              <a:buNone/>
            </a:pPr>
            <a:r>
              <a:rPr lang="sl-SI" dirty="0"/>
              <a:t>           22:00 → 3,6°C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1987373" cy="1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1"/>
          <a:stretch/>
        </p:blipFill>
        <p:spPr bwMode="auto">
          <a:xfrm>
            <a:off x="4292390" y="3140968"/>
            <a:ext cx="467851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660890" y="5023809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Average</a:t>
            </a:r>
            <a:r>
              <a:rPr lang="sl-SI" dirty="0"/>
              <a:t> </a:t>
            </a:r>
            <a:r>
              <a:rPr lang="sl-SI" dirty="0" err="1"/>
              <a:t>rainy</a:t>
            </a:r>
            <a:r>
              <a:rPr lang="sl-SI" dirty="0"/>
              <a:t> </a:t>
            </a:r>
            <a:r>
              <a:rPr lang="sl-SI" dirty="0" err="1"/>
              <a:t>days</a:t>
            </a:r>
            <a:r>
              <a:rPr lang="sl-SI" dirty="0"/>
              <a:t>  in </a:t>
            </a:r>
            <a:r>
              <a:rPr lang="sl-SI" dirty="0" err="1"/>
              <a:t>Kópavogur</a:t>
            </a:r>
            <a:r>
              <a:rPr lang="sl-SI" dirty="0"/>
              <a:t> </a:t>
            </a:r>
            <a:r>
              <a:rPr lang="sl-SI" dirty="0" err="1"/>
              <a:t>Iceland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04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5780B-B533-8040-BED4-114D7D17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D032FD-D28D-904C-81C7-753D9917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8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2800" dirty="0"/>
              <a:t>For the conclusion, we would like to pay attention to </a:t>
            </a:r>
            <a:r>
              <a:rPr lang="x-none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biggest difference </a:t>
            </a:r>
            <a:r>
              <a:rPr lang="x-none" sz="2800" dirty="0"/>
              <a:t>in weather between Iceland, Nordic island country and Slovenia, country in central Europe, which is defin</a:t>
            </a:r>
            <a:r>
              <a:rPr lang="en-US" sz="2800" dirty="0" err="1"/>
              <a:t>i</a:t>
            </a:r>
            <a:r>
              <a:rPr lang="x-none" sz="2800" dirty="0"/>
              <a:t>tely in the temperature. While Kopavogur had temperatures below zero, average temperature in Ljubljana was around 15</a:t>
            </a:r>
            <a:r>
              <a:rPr lang="sl-SI" sz="2800" dirty="0"/>
              <a:t>°C. 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780D67-C93F-BD45-83BD-1FC85D49E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75" y="438692"/>
            <a:ext cx="1181100" cy="850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3BBF6C-703B-A843-BA8C-0196E9CE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10817"/>
            <a:ext cx="3364785" cy="2235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732263-EFF0-C84D-B299-4314527F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93" y="4628326"/>
            <a:ext cx="3285096" cy="185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9B52C-FF53-A546-B7E2-09CE139F4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869160"/>
            <a:ext cx="1181100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A1BACA-7BEE-2E4D-B64F-86A0E8F25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66" y="362059"/>
            <a:ext cx="1440644" cy="100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407287-0B9A-9B44-80B4-65F07D079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328" y="3501008"/>
            <a:ext cx="1697608" cy="1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2954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FOR THE END: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11560" y="980728"/>
            <a:ext cx="8003232" cy="3052936"/>
          </a:xfrm>
        </p:spPr>
        <p:txBody>
          <a:bodyPr/>
          <a:lstStyle/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dirty="0"/>
              <a:t>W</a:t>
            </a:r>
            <a:r>
              <a:rPr lang="en-US" sz="3600" dirty="0"/>
              <a:t>e would like to thank the Icelandic </a:t>
            </a:r>
            <a:r>
              <a:rPr lang="sl-SI" sz="3600" dirty="0" err="1"/>
              <a:t>group</a:t>
            </a:r>
            <a:r>
              <a:rPr lang="sl-SI" sz="3600" dirty="0"/>
              <a:t> </a:t>
            </a:r>
            <a:r>
              <a:rPr lang="en-US" sz="3600" dirty="0"/>
              <a:t>for their help and measurements</a:t>
            </a:r>
            <a:r>
              <a:rPr lang="sl-SI" sz="3600" dirty="0"/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82" y="3356993"/>
            <a:ext cx="3104173" cy="17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84984"/>
            <a:ext cx="2655739" cy="265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503165" cy="25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272</Words>
  <Application>Microsoft Office PowerPoint</Application>
  <PresentationFormat>Diaprojekcija na zaslonu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 SLOVENIJA</vt:lpstr>
      <vt:lpstr>WHO ARE WE?</vt:lpstr>
      <vt:lpstr>INTRODUCTION:</vt:lpstr>
      <vt:lpstr>OUR TASK FOR THE OPPOSITE GROUP:</vt:lpstr>
      <vt:lpstr>RESULTS FOR 21.3.2020:</vt:lpstr>
      <vt:lpstr>RESULTS FOR 22.3.2020:</vt:lpstr>
      <vt:lpstr>CONCLUSION</vt:lpstr>
      <vt:lpstr>FOR THE END: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Ocvirk, Nelli Hrovat, Nika Pogačnik, Kaja Kostantino, Maša Cvetko, Maja Demšar GROUP 13 SLOVENIJA</dc:title>
  <dc:creator>Uporabnik</dc:creator>
  <cp:lastModifiedBy>Uporabnik</cp:lastModifiedBy>
  <cp:revision>22</cp:revision>
  <dcterms:created xsi:type="dcterms:W3CDTF">2020-04-06T07:11:28Z</dcterms:created>
  <dcterms:modified xsi:type="dcterms:W3CDTF">2020-04-08T20:36:21Z</dcterms:modified>
</cp:coreProperties>
</file>