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0" r:id="rId6"/>
    <p:sldId id="261" r:id="rId7"/>
    <p:sldId id="262" r:id="rId8"/>
    <p:sldId id="263" r:id="rId9"/>
    <p:sldId id="259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04B9-B476-4E7A-BE0A-8317C826F932}" type="datetimeFigureOut">
              <a:rPr lang="cs-CZ" smtClean="0"/>
              <a:t>20.08.2017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AA64-FE4F-4536-8679-2053F3660C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4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04B9-B476-4E7A-BE0A-8317C826F932}" type="datetimeFigureOut">
              <a:rPr lang="cs-CZ" smtClean="0"/>
              <a:t>20.08.2017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AA64-FE4F-4536-8679-2053F3660C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49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04B9-B476-4E7A-BE0A-8317C826F932}" type="datetimeFigureOut">
              <a:rPr lang="cs-CZ" smtClean="0"/>
              <a:t>20.08.2017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AA64-FE4F-4536-8679-2053F3660C22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8793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04B9-B476-4E7A-BE0A-8317C826F932}" type="datetimeFigureOut">
              <a:rPr lang="cs-CZ" smtClean="0"/>
              <a:t>20.08.2017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AA64-FE4F-4536-8679-2053F3660C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62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04B9-B476-4E7A-BE0A-8317C826F932}" type="datetimeFigureOut">
              <a:rPr lang="cs-CZ" smtClean="0"/>
              <a:t>20.08.2017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AA64-FE4F-4536-8679-2053F3660C2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8412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04B9-B476-4E7A-BE0A-8317C826F932}" type="datetimeFigureOut">
              <a:rPr lang="cs-CZ" smtClean="0"/>
              <a:t>20.08.2017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AA64-FE4F-4536-8679-2053F3660C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079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04B9-B476-4E7A-BE0A-8317C826F932}" type="datetimeFigureOut">
              <a:rPr lang="cs-CZ" smtClean="0"/>
              <a:t>20.08.2017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AA64-FE4F-4536-8679-2053F3660C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657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04B9-B476-4E7A-BE0A-8317C826F932}" type="datetimeFigureOut">
              <a:rPr lang="cs-CZ" smtClean="0"/>
              <a:t>20.08.2017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AA64-FE4F-4536-8679-2053F3660C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74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04B9-B476-4E7A-BE0A-8317C826F932}" type="datetimeFigureOut">
              <a:rPr lang="cs-CZ" smtClean="0"/>
              <a:t>20.08.2017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AA64-FE4F-4536-8679-2053F3660C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122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04B9-B476-4E7A-BE0A-8317C826F932}" type="datetimeFigureOut">
              <a:rPr lang="cs-CZ" smtClean="0"/>
              <a:t>20.08.2017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AA64-FE4F-4536-8679-2053F3660C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45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04B9-B476-4E7A-BE0A-8317C826F932}" type="datetimeFigureOut">
              <a:rPr lang="cs-CZ" smtClean="0"/>
              <a:t>20.08.2017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AA64-FE4F-4536-8679-2053F3660C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30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04B9-B476-4E7A-BE0A-8317C826F932}" type="datetimeFigureOut">
              <a:rPr lang="cs-CZ" smtClean="0"/>
              <a:t>20.08.2017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AA64-FE4F-4536-8679-2053F3660C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93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04B9-B476-4E7A-BE0A-8317C826F932}" type="datetimeFigureOut">
              <a:rPr lang="cs-CZ" smtClean="0"/>
              <a:t>20.08.2017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AA64-FE4F-4536-8679-2053F3660C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61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04B9-B476-4E7A-BE0A-8317C826F932}" type="datetimeFigureOut">
              <a:rPr lang="cs-CZ" smtClean="0"/>
              <a:t>20.08.2017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AA64-FE4F-4536-8679-2053F3660C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05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04B9-B476-4E7A-BE0A-8317C826F932}" type="datetimeFigureOut">
              <a:rPr lang="cs-CZ" smtClean="0"/>
              <a:t>20.08.2017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AA64-FE4F-4536-8679-2053F3660C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43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04B9-B476-4E7A-BE0A-8317C826F932}" type="datetimeFigureOut">
              <a:rPr lang="cs-CZ" smtClean="0"/>
              <a:t>20.08.2017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AA64-FE4F-4536-8679-2053F3660C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99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C04B9-B476-4E7A-BE0A-8317C826F932}" type="datetimeFigureOut">
              <a:rPr lang="cs-CZ" smtClean="0"/>
              <a:t>20.08.2017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0F7AA64-FE4F-4536-8679-2053F3660C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17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lyp.it/" TargetMode="External"/><Relationship Id="rId3" Type="http://schemas.openxmlformats.org/officeDocument/2006/relationships/hyperlink" Target="http://www.slide.ly/" TargetMode="External"/><Relationship Id="rId7" Type="http://schemas.openxmlformats.org/officeDocument/2006/relationships/hyperlink" Target="http://vocaroo.com/" TargetMode="External"/><Relationship Id="rId12" Type="http://schemas.openxmlformats.org/officeDocument/2006/relationships/hyperlink" Target="http://www.seznam.cz/" TargetMode="External"/><Relationship Id="rId2" Type="http://schemas.openxmlformats.org/officeDocument/2006/relationships/hyperlink" Target="https://bitl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arningapps.org/" TargetMode="External"/><Relationship Id="rId11" Type="http://schemas.openxmlformats.org/officeDocument/2006/relationships/hyperlink" Target="http://padlet.com/" TargetMode="External"/><Relationship Id="rId5" Type="http://schemas.openxmlformats.org/officeDocument/2006/relationships/hyperlink" Target="https://www.google.com/intl/cs_cz/maps/about/mymaps/" TargetMode="External"/><Relationship Id="rId10" Type="http://schemas.openxmlformats.org/officeDocument/2006/relationships/hyperlink" Target="http://pizap.com/" TargetMode="External"/><Relationship Id="rId4" Type="http://schemas.openxmlformats.org/officeDocument/2006/relationships/hyperlink" Target="http://www.loonapix.com/cz/" TargetMode="External"/><Relationship Id="rId9" Type="http://schemas.openxmlformats.org/officeDocument/2006/relationships/hyperlink" Target="http://googl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6" r="10871"/>
          <a:stretch/>
        </p:blipFill>
        <p:spPr>
          <a:xfrm>
            <a:off x="814793" y="178925"/>
            <a:ext cx="8629651" cy="20574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4917"/>
            <a:ext cx="8530044" cy="3400699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038754"/>
          </a:xfrm>
        </p:spPr>
        <p:txBody>
          <a:bodyPr/>
          <a:lstStyle/>
          <a:p>
            <a:r>
              <a:rPr lang="cs-CZ" dirty="0" smtClean="0"/>
              <a:t>MISSION POSSIBLE!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Dánsko + Itálie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78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34" y="1110342"/>
            <a:ext cx="7055445" cy="5196979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362156" y="207962"/>
            <a:ext cx="9144000" cy="79787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DĚKUJEME, ĎAKUJEME!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604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11500" dirty="0" smtClean="0"/>
              <a:t>A NAZDAR!</a:t>
            </a:r>
            <a:endParaRPr lang="cs-CZ" sz="115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čem je náš projekt?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Týmy vytvořily pro partnery zábavné úkoly, které by jim měly pomoci lépe poznat město Tábor.</a:t>
            </a:r>
          </a:p>
          <a:p>
            <a:endParaRPr lang="cs-CZ" dirty="0"/>
          </a:p>
          <a:p>
            <a:r>
              <a:rPr lang="cs-CZ" dirty="0"/>
              <a:t>Dalším cílem </a:t>
            </a:r>
            <a:r>
              <a:rPr lang="cs-CZ" dirty="0" smtClean="0"/>
              <a:t>bylo </a:t>
            </a:r>
            <a:r>
              <a:rPr lang="cs-CZ" dirty="0"/>
              <a:t>procvičit si používání </a:t>
            </a:r>
            <a:r>
              <a:rPr lang="cs-CZ" dirty="0" err="1"/>
              <a:t>Twinspace</a:t>
            </a:r>
            <a:r>
              <a:rPr lang="cs-CZ" dirty="0"/>
              <a:t> a dalších nástrojů pro online spolupráci.</a:t>
            </a:r>
          </a:p>
          <a:p>
            <a:endParaRPr lang="cs-CZ" dirty="0"/>
          </a:p>
          <a:p>
            <a:r>
              <a:rPr lang="cs-CZ" dirty="0" smtClean="0"/>
              <a:t>Užili jsme si </a:t>
            </a:r>
            <a:r>
              <a:rPr lang="cs-CZ" dirty="0"/>
              <a:t>legraci a </a:t>
            </a:r>
            <a:r>
              <a:rPr lang="cs-CZ" dirty="0" smtClean="0"/>
              <a:t>mnoho </a:t>
            </a:r>
            <a:r>
              <a:rPr lang="cs-CZ" dirty="0"/>
              <a:t>nového </a:t>
            </a:r>
            <a:r>
              <a:rPr lang="cs-CZ" dirty="0" smtClean="0"/>
              <a:t>jsme se naučili.</a:t>
            </a:r>
            <a:endParaRPr lang="cs-CZ" dirty="0"/>
          </a:p>
          <a:p>
            <a:endParaRPr lang="cs-CZ" dirty="0"/>
          </a:p>
          <a:p>
            <a:r>
              <a:rPr lang="cs-CZ" dirty="0"/>
              <a:t>Výstupem projektu </a:t>
            </a:r>
            <a:r>
              <a:rPr lang="cs-CZ" dirty="0" smtClean="0"/>
              <a:t>je </a:t>
            </a:r>
            <a:r>
              <a:rPr lang="cs-CZ" dirty="0"/>
              <a:t>prezentace splněných úkolů na </a:t>
            </a:r>
            <a:r>
              <a:rPr lang="cs-CZ" dirty="0" err="1"/>
              <a:t>Twinspace</a:t>
            </a:r>
            <a:r>
              <a:rPr lang="cs-CZ" dirty="0"/>
              <a:t> a v </a:t>
            </a:r>
            <a:r>
              <a:rPr lang="cs-CZ" dirty="0" err="1"/>
              <a:t>Powerpointu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36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PŘEDSTAVENÍ TÝMŮ: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408299" y="2160588"/>
            <a:ext cx="5135439" cy="3881437"/>
          </a:xfrm>
        </p:spPr>
      </p:pic>
      <p:pic>
        <p:nvPicPr>
          <p:cNvPr id="4" name="Picture 10" descr="Výsledek obrázku pro VLAJKA  itál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776" y="365125"/>
            <a:ext cx="269947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38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PŘEDSTAVENÍ TÝMŮ: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20" y="1690688"/>
            <a:ext cx="5788354" cy="4351338"/>
          </a:xfr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154" y="365125"/>
            <a:ext cx="2377646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4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PROJEKTOVÉ ÚKOLY – ZADÁNÍ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1.  Vytvořit </a:t>
            </a:r>
            <a:r>
              <a:rPr lang="cs-CZ" dirty="0" err="1" smtClean="0"/>
              <a:t>podcast</a:t>
            </a:r>
            <a:r>
              <a:rPr lang="cs-CZ" dirty="0" smtClean="0"/>
              <a:t> k videu.</a:t>
            </a:r>
          </a:p>
          <a:p>
            <a:endParaRPr lang="cs-CZ" dirty="0" smtClean="0"/>
          </a:p>
          <a:p>
            <a:r>
              <a:rPr lang="cs-CZ" dirty="0" smtClean="0"/>
              <a:t>2. Najít a vyznačit na interaktivní mapě nafocená zvířátka.</a:t>
            </a:r>
          </a:p>
          <a:p>
            <a:endParaRPr lang="cs-CZ" dirty="0" smtClean="0"/>
          </a:p>
          <a:p>
            <a:r>
              <a:rPr lang="cs-CZ" dirty="0" smtClean="0"/>
              <a:t>3. Vytvořit detektivní příběh s názvy táborských ulic.</a:t>
            </a:r>
            <a:endParaRPr lang="cs-CZ" dirty="0"/>
          </a:p>
        </p:txBody>
      </p:sp>
      <p:pic>
        <p:nvPicPr>
          <p:cNvPr id="13" name="Zástupný symbol pro obsah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471267"/>
            <a:ext cx="4184650" cy="3260078"/>
          </a:xfrm>
        </p:spPr>
      </p:pic>
      <p:sp>
        <p:nvSpPr>
          <p:cNvPr id="4" name="AutoShape 2" descr="Výsledek obrázku pro VLAJKA DÁNS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VLAJKA DÁNSK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5999" y="-4700588"/>
            <a:ext cx="2699473" cy="1800000"/>
          </a:xfrm>
          <a:prstGeom prst="rect">
            <a:avLst/>
          </a:prstGeom>
        </p:spPr>
      </p:pic>
      <p:pic>
        <p:nvPicPr>
          <p:cNvPr id="1034" name="Picture 10" descr="Výsledek obrázku pro VLAJKA  itál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776" y="365125"/>
            <a:ext cx="269947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Zástupný symbol pro obsah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240" y="3122387"/>
            <a:ext cx="2765498" cy="161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1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PROJEKTOVÉ ÚKOLY - PLNĚNÍ</a:t>
            </a:r>
            <a:endParaRPr lang="cs-CZ" dirty="0"/>
          </a:p>
        </p:txBody>
      </p:sp>
      <p:pic>
        <p:nvPicPr>
          <p:cNvPr id="13" name="Zástupný symbol pro obsah 1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3" y="1507808"/>
            <a:ext cx="5181600" cy="3017208"/>
          </a:xfr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554" y="2322016"/>
            <a:ext cx="5181600" cy="3939597"/>
          </a:xfr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154" y="365125"/>
            <a:ext cx="2377646" cy="1798476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275" y="4525016"/>
            <a:ext cx="3827034" cy="221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3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PROJEKTOVÉ ÚKOLY - ZADÁNÍ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1. Složit puzzle fotku, najít místo v Táboře a vytvořit co nejpodobnější fotku.</a:t>
            </a:r>
          </a:p>
          <a:p>
            <a:endParaRPr lang="cs-CZ" dirty="0" smtClean="0"/>
          </a:p>
          <a:p>
            <a:r>
              <a:rPr lang="cs-CZ" dirty="0" smtClean="0"/>
              <a:t>2. Ochutnat Tábor, zdokumentovat a hlasovat v anketě.</a:t>
            </a:r>
          </a:p>
          <a:p>
            <a:endParaRPr lang="cs-CZ" dirty="0" smtClean="0"/>
          </a:p>
          <a:p>
            <a:r>
              <a:rPr lang="cs-CZ" dirty="0" smtClean="0"/>
              <a:t>3. Poznat členy dánského týmu.</a:t>
            </a:r>
            <a:endParaRPr lang="cs-CZ" dirty="0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14" y="2034631"/>
            <a:ext cx="1472646" cy="4351338"/>
          </a:xfr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5074" y="365125"/>
            <a:ext cx="2377646" cy="1798476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376" y="4001294"/>
            <a:ext cx="3331493" cy="21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7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19" y="1572735"/>
            <a:ext cx="5404198" cy="364707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PROJEKTOVÉ ÚKOLY - PLNĚNÍ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3" y="1346291"/>
            <a:ext cx="4656623" cy="4099969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33" y="5326471"/>
            <a:ext cx="1920626" cy="1440000"/>
          </a:xfrm>
          <a:prstGeom prst="rect">
            <a:avLst/>
          </a:prstGeom>
        </p:spPr>
      </p:pic>
      <p:pic>
        <p:nvPicPr>
          <p:cNvPr id="4" name="Picture 10" descr="Výsledek obrázku pro VLAJKA  itáli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776" y="365125"/>
            <a:ext cx="269947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39" y="5326471"/>
            <a:ext cx="1920626" cy="1440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48" y="5326471"/>
            <a:ext cx="1920626" cy="144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857" y="5326471"/>
            <a:ext cx="192062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NÁSTROJE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u="sng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bit.ly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www.slide.ly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  </a:t>
            </a:r>
          </a:p>
          <a:p>
            <a:r>
              <a:rPr lang="cs-CZ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www.loonapix.com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u="sng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Moje </a:t>
            </a:r>
            <a:r>
              <a:rPr lang="cs-CZ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MAPY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cs-CZ" u="sng" dirty="0" smtClean="0">
                <a:solidFill>
                  <a:schemeClr val="accent1">
                    <a:lumMod val="75000"/>
                  </a:schemeClr>
                </a:solidFill>
                <a:hlinkClick r:id="rId6"/>
              </a:rPr>
              <a:t>www.learningapps.org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u="sng" dirty="0" smtClean="0">
                <a:solidFill>
                  <a:schemeClr val="accent1">
                    <a:lumMod val="75000"/>
                  </a:schemeClr>
                </a:solidFill>
                <a:hlinkClick r:id="rId7"/>
              </a:rPr>
              <a:t>vocaroo.com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u="sng" dirty="0" smtClean="0">
                <a:solidFill>
                  <a:schemeClr val="accent1">
                    <a:lumMod val="75000"/>
                  </a:schemeClr>
                </a:solidFill>
                <a:hlinkClick r:id="rId8"/>
              </a:rPr>
              <a:t>clyp.it</a:t>
            </a:r>
            <a:r>
              <a:rPr lang="cs-CZ" u="sng" dirty="0">
                <a:solidFill>
                  <a:schemeClr val="accent1">
                    <a:lumMod val="75000"/>
                  </a:schemeClr>
                </a:solidFill>
                <a:hlinkClick r:id="rId8"/>
              </a:rPr>
              <a:t> 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u="sng" dirty="0" smtClean="0">
                <a:solidFill>
                  <a:schemeClr val="accent1">
                    <a:lumMod val="75000"/>
                  </a:schemeClr>
                </a:solidFill>
                <a:hlinkClick r:id="rId9"/>
              </a:rPr>
              <a:t>google.com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u="sng" dirty="0" smtClean="0">
                <a:solidFill>
                  <a:schemeClr val="accent1">
                    <a:lumMod val="75000"/>
                  </a:schemeClr>
                </a:solidFill>
                <a:hlinkClick r:id="rId10"/>
              </a:rPr>
              <a:t>pizap.com</a:t>
            </a:r>
            <a:r>
              <a:rPr lang="cs-CZ" u="sng" dirty="0" smtClean="0">
                <a:solidFill>
                  <a:schemeClr val="accent1">
                    <a:lumMod val="75000"/>
                  </a:schemeClr>
                </a:solidFill>
                <a:hlinkClick r:id="rId11"/>
              </a:rPr>
              <a:t>padlet.com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u="sng" dirty="0">
                <a:solidFill>
                  <a:schemeClr val="accent1">
                    <a:lumMod val="75000"/>
                  </a:schemeClr>
                </a:solidFill>
                <a:hlinkClick r:id="rId12"/>
              </a:rPr>
              <a:t> </a:t>
            </a:r>
            <a:r>
              <a:rPr lang="cs-CZ" u="sng" dirty="0" err="1" smtClean="0">
                <a:solidFill>
                  <a:schemeClr val="accent1">
                    <a:lumMod val="75000"/>
                  </a:schemeClr>
                </a:solidFill>
                <a:hlinkClick r:id="rId12"/>
              </a:rPr>
              <a:t>Audacity</a:t>
            </a:r>
            <a:endParaRPr lang="cs-CZ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9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</TotalTime>
  <Words>160</Words>
  <Application>Microsoft Office PowerPoint</Application>
  <PresentationFormat>Širokoúhlá obrazovka</PresentationFormat>
  <Paragraphs>44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Fazeta</vt:lpstr>
      <vt:lpstr>MISSION POSSIBLE!</vt:lpstr>
      <vt:lpstr>O čem je náš projekt?</vt:lpstr>
      <vt:lpstr>PŘEDSTAVENÍ TÝMŮ:</vt:lpstr>
      <vt:lpstr>PŘEDSTAVENÍ TÝMŮ:</vt:lpstr>
      <vt:lpstr>PROJEKTOVÉ ÚKOLY – ZADÁNÍ </vt:lpstr>
      <vt:lpstr>PROJEKTOVÉ ÚKOLY - PLNĚNÍ</vt:lpstr>
      <vt:lpstr>PROJEKTOVÉ ÚKOLY - ZADÁNÍ</vt:lpstr>
      <vt:lpstr>PROJEKTOVÉ ÚKOLY - PLNĚNÍ</vt:lpstr>
      <vt:lpstr>POUŽITÉ NÁSTROJE</vt:lpstr>
      <vt:lpstr>DĚKUJEME, ĎAKUJEME!</vt:lpstr>
      <vt:lpstr>A NAZDAR!</vt:lpstr>
    </vt:vector>
  </TitlesOfParts>
  <Company>OA a VOŠE Tábor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POSSI</dc:title>
  <dc:creator>Group7</dc:creator>
  <cp:lastModifiedBy>Group7</cp:lastModifiedBy>
  <cp:revision>9</cp:revision>
  <dcterms:created xsi:type="dcterms:W3CDTF">2017-08-20T13:46:07Z</dcterms:created>
  <dcterms:modified xsi:type="dcterms:W3CDTF">2017-08-20T14:53:16Z</dcterms:modified>
</cp:coreProperties>
</file>