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1DF0-F494-4194-A842-1B6B188826BB}" type="datetimeFigureOut">
              <a:rPr lang="tr-TR" smtClean="0"/>
              <a:t>12.06.2016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082-772B-497E-9E23-1D3CC2FAE5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97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1DF0-F494-4194-A842-1B6B188826BB}" type="datetimeFigureOut">
              <a:rPr lang="tr-TR" smtClean="0"/>
              <a:t>12.06.2016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082-772B-497E-9E23-1D3CC2FAE5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581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1DF0-F494-4194-A842-1B6B188826BB}" type="datetimeFigureOut">
              <a:rPr lang="tr-TR" smtClean="0"/>
              <a:t>12.06.2016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082-772B-497E-9E23-1D3CC2FAE5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864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1DF0-F494-4194-A842-1B6B188826BB}" type="datetimeFigureOut">
              <a:rPr lang="tr-TR" smtClean="0"/>
              <a:t>12.06.2016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082-772B-497E-9E23-1D3CC2FAE5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938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1DF0-F494-4194-A842-1B6B188826BB}" type="datetimeFigureOut">
              <a:rPr lang="tr-TR" smtClean="0"/>
              <a:t>12.06.2016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082-772B-497E-9E23-1D3CC2FAE5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3668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1DF0-F494-4194-A842-1B6B188826BB}" type="datetimeFigureOut">
              <a:rPr lang="tr-TR" smtClean="0"/>
              <a:t>12.06.2016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082-772B-497E-9E23-1D3CC2FAE5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0201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1DF0-F494-4194-A842-1B6B188826BB}" type="datetimeFigureOut">
              <a:rPr lang="tr-TR" smtClean="0"/>
              <a:t>12.06.2016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082-772B-497E-9E23-1D3CC2FAE5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3542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1DF0-F494-4194-A842-1B6B188826BB}" type="datetimeFigureOut">
              <a:rPr lang="tr-TR" smtClean="0"/>
              <a:t>12.06.2016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082-772B-497E-9E23-1D3CC2FAE5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4742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1DF0-F494-4194-A842-1B6B188826BB}" type="datetimeFigureOut">
              <a:rPr lang="tr-TR" smtClean="0"/>
              <a:t>12.06.2016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082-772B-497E-9E23-1D3CC2FAE5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674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1DF0-F494-4194-A842-1B6B188826BB}" type="datetimeFigureOut">
              <a:rPr lang="tr-TR" smtClean="0"/>
              <a:t>12.06.2016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9723082-772B-497E-9E23-1D3CC2FAE5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097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1DF0-F494-4194-A842-1B6B188826BB}" type="datetimeFigureOut">
              <a:rPr lang="tr-TR" smtClean="0"/>
              <a:t>12.06.2016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082-772B-497E-9E23-1D3CC2FAE5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414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1DF0-F494-4194-A842-1B6B188826BB}" type="datetimeFigureOut">
              <a:rPr lang="tr-TR" smtClean="0"/>
              <a:t>12.06.2016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082-772B-497E-9E23-1D3CC2FAE5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0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1DF0-F494-4194-A842-1B6B188826BB}" type="datetimeFigureOut">
              <a:rPr lang="tr-TR" smtClean="0"/>
              <a:t>12.06.2016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082-772B-497E-9E23-1D3CC2FAE5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844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1DF0-F494-4194-A842-1B6B188826BB}" type="datetimeFigureOut">
              <a:rPr lang="tr-TR" smtClean="0"/>
              <a:t>12.06.2016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082-772B-497E-9E23-1D3CC2FAE5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69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1DF0-F494-4194-A842-1B6B188826BB}" type="datetimeFigureOut">
              <a:rPr lang="tr-TR" smtClean="0"/>
              <a:t>12.06.2016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082-772B-497E-9E23-1D3CC2FAE5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210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1DF0-F494-4194-A842-1B6B188826BB}" type="datetimeFigureOut">
              <a:rPr lang="tr-TR" smtClean="0"/>
              <a:t>12.06.2016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082-772B-497E-9E23-1D3CC2FAE5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187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1DF0-F494-4194-A842-1B6B188826BB}" type="datetimeFigureOut">
              <a:rPr lang="tr-TR" smtClean="0"/>
              <a:t>12.06.2016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082-772B-497E-9E23-1D3CC2FAE5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34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331DF0-F494-4194-A842-1B6B188826BB}" type="datetimeFigureOut">
              <a:rPr lang="tr-TR" smtClean="0"/>
              <a:t>12.06.2016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723082-772B-497E-9E23-1D3CC2FAE5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301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7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0.mp4"/><Relationship Id="rId2" Type="http://schemas.openxmlformats.org/officeDocument/2006/relationships/tags" Target="../tags/tag10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7.emf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1.mp4"/><Relationship Id="rId2" Type="http://schemas.openxmlformats.org/officeDocument/2006/relationships/tags" Target="../tags/tag11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8.emf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2.mp4"/><Relationship Id="rId2" Type="http://schemas.openxmlformats.org/officeDocument/2006/relationships/tags" Target="../tags/tag1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9.emf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4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2" Type="http://schemas.openxmlformats.org/officeDocument/2006/relationships/tags" Target="../tags/tag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0.emf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2" Type="http://schemas.openxmlformats.org/officeDocument/2006/relationships/tags" Target="../tags/tag4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1.emf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p4"/><Relationship Id="rId2" Type="http://schemas.openxmlformats.org/officeDocument/2006/relationships/tags" Target="../tags/tag5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2.emf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6.mp4"/><Relationship Id="rId2" Type="http://schemas.openxmlformats.org/officeDocument/2006/relationships/tags" Target="../tags/tag6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3.emf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mp4"/><Relationship Id="rId2" Type="http://schemas.openxmlformats.org/officeDocument/2006/relationships/tags" Target="../tags/tag7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4.emf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8.mp4"/><Relationship Id="rId2" Type="http://schemas.openxmlformats.org/officeDocument/2006/relationships/tags" Target="../tags/tag8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5.emf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9.mp4"/><Relationship Id="rId2" Type="http://schemas.openxmlformats.org/officeDocument/2006/relationships/tags" Target="../tags/tag9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6.emf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-180304" y="2603561"/>
            <a:ext cx="11990231" cy="261619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AROUND THE WORLD WITH MATH</a:t>
            </a:r>
            <a:br>
              <a:rPr lang="tr-TR" dirty="0" smtClean="0"/>
            </a:br>
            <a:r>
              <a:rPr lang="tr-TR" dirty="0" smtClean="0"/>
              <a:t>PROJECT</a:t>
            </a:r>
            <a:br>
              <a:rPr lang="tr-TR" dirty="0" smtClean="0"/>
            </a:b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EVALUATION RESULT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002586" y="5696278"/>
            <a:ext cx="6987645" cy="1388534"/>
          </a:xfrm>
        </p:spPr>
        <p:txBody>
          <a:bodyPr/>
          <a:lstStyle/>
          <a:p>
            <a:r>
              <a:rPr lang="tr-TR" dirty="0"/>
              <a:t>ETWINNING PROJECT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535" y="90152"/>
            <a:ext cx="1908213" cy="147536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2642" y="104547"/>
            <a:ext cx="1957589" cy="1476692"/>
          </a:xfrm>
          <a:prstGeom prst="rect">
            <a:avLst/>
          </a:prstGeom>
        </p:spPr>
      </p:pic>
      <p:pic>
        <p:nvPicPr>
          <p:cNvPr id="9" name="tmp575F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34.9183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4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1"/>
    </mc:Choice>
    <mc:Fallback xmlns="">
      <p:transition spd="slow" advTm="6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733027" y="1725769"/>
            <a:ext cx="8280518" cy="3755315"/>
          </a:xfrm>
          <a:prstGeom prst="rect">
            <a:avLst/>
          </a:prstGeom>
        </p:spPr>
      </p:pic>
      <p:pic>
        <p:nvPicPr>
          <p:cNvPr id="3" name="tmpA776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42.4263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9"/>
    </mc:Choice>
    <mc:Fallback xmlns="">
      <p:transition spd="slow" advTm="11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895360" y="1562099"/>
            <a:ext cx="9153192" cy="3692481"/>
          </a:xfrm>
          <a:prstGeom prst="rect">
            <a:avLst/>
          </a:prstGeom>
        </p:spPr>
      </p:pic>
      <p:pic>
        <p:nvPicPr>
          <p:cNvPr id="3" name="tmpBFD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45.6598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3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54"/>
    </mc:Choice>
    <mc:Fallback xmlns="">
      <p:transition spd="slow" advTm="13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923504" y="1254157"/>
            <a:ext cx="8353634" cy="3848929"/>
          </a:xfrm>
          <a:prstGeom prst="rect">
            <a:avLst/>
          </a:prstGeom>
        </p:spPr>
      </p:pic>
      <p:pic>
        <p:nvPicPr>
          <p:cNvPr id="3" name="tmp33D5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28.7551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9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08"/>
    </mc:Choice>
    <mc:Fallback xmlns="">
      <p:transition spd="slow" advTm="16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78249" y="327982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MANY THANKS TO ALL INVOLVED IN THE PROJECT</a:t>
            </a:r>
            <a:r>
              <a:rPr lang="tr-TR" dirty="0" smtClean="0"/>
              <a:t>.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sz="1600" dirty="0" smtClean="0"/>
              <a:t>BURDUR SCIENCE AND ART CENTER -TURKEY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94158" y="155619"/>
            <a:ext cx="10018713" cy="3124201"/>
          </a:xfrm>
        </p:spPr>
        <p:txBody>
          <a:bodyPr/>
          <a:lstStyle/>
          <a:p>
            <a:r>
              <a:rPr lang="tr-TR" dirty="0" smtClean="0"/>
              <a:t>IT SEEMS THAT WE’VE  DONE A SUCCESSFUL WORKING TOGETHER.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762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43428">
            <a:off x="321971" y="640850"/>
            <a:ext cx="3747752" cy="2930526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183891" y="3335928"/>
            <a:ext cx="4026200" cy="31242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18215">
            <a:off x="3319881" y="464410"/>
            <a:ext cx="5118203" cy="30676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698433">
            <a:off x="5493761" y="2816790"/>
            <a:ext cx="4078679" cy="339115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9764">
            <a:off x="8206729" y="1429969"/>
            <a:ext cx="4133850" cy="3419475"/>
          </a:xfrm>
          <a:prstGeom prst="rect">
            <a:avLst/>
          </a:prstGeom>
        </p:spPr>
      </p:pic>
      <p:pic>
        <p:nvPicPr>
          <p:cNvPr id="3" name="tmp1278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32.5578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7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1"/>
    </mc:Choice>
    <mc:Fallback xmlns="">
      <p:transition spd="slow" advTm="7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24737" y="1236372"/>
            <a:ext cx="10285397" cy="4095482"/>
          </a:xfrm>
          <a:prstGeom prst="rect">
            <a:avLst/>
          </a:prstGeom>
        </p:spPr>
      </p:pic>
      <p:pic>
        <p:nvPicPr>
          <p:cNvPr id="6" name="tmpF082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33.1065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2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0"/>
    </mc:Choice>
    <mc:Fallback xmlns="">
      <p:transition spd="slow" advTm="11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356565" y="1712890"/>
            <a:ext cx="9329313" cy="4372908"/>
          </a:xfrm>
          <a:prstGeom prst="rect">
            <a:avLst/>
          </a:prstGeom>
        </p:spPr>
      </p:pic>
      <p:pic>
        <p:nvPicPr>
          <p:cNvPr id="6" name="tmpBBC2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58.2993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0"/>
    </mc:Choice>
    <mc:Fallback xmlns="">
      <p:transition spd="slow" advTm="13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253409" y="1365160"/>
            <a:ext cx="9627334" cy="4116991"/>
          </a:xfrm>
          <a:prstGeom prst="rect">
            <a:avLst/>
          </a:prstGeom>
        </p:spPr>
      </p:pic>
      <p:pic>
        <p:nvPicPr>
          <p:cNvPr id="3" name="tmp7B89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59.6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8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07"/>
    </mc:Choice>
    <mc:Fallback xmlns="">
      <p:transition spd="slow" advTm="16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058894" y="1287889"/>
            <a:ext cx="9021250" cy="3973178"/>
          </a:xfrm>
          <a:prstGeom prst="rect">
            <a:avLst/>
          </a:prstGeom>
        </p:spPr>
      </p:pic>
      <p:pic>
        <p:nvPicPr>
          <p:cNvPr id="3" name="tmpFEE3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56.3582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3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56"/>
    </mc:Choice>
    <mc:Fallback xmlns="">
      <p:transition spd="slow" advTm="14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094876" y="1326524"/>
            <a:ext cx="8795255" cy="4149616"/>
          </a:xfrm>
          <a:prstGeom prst="rect">
            <a:avLst/>
          </a:prstGeom>
        </p:spPr>
      </p:pic>
      <p:pic>
        <p:nvPicPr>
          <p:cNvPr id="3" name="tmp56B8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55.9251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6"/>
    </mc:Choice>
    <mc:Fallback xmlns="">
      <p:transition spd="slow" advTm="12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364578" y="1674254"/>
            <a:ext cx="8693929" cy="4003869"/>
          </a:xfrm>
          <a:prstGeom prst="rect">
            <a:avLst/>
          </a:prstGeom>
        </p:spPr>
      </p:pic>
      <p:pic>
        <p:nvPicPr>
          <p:cNvPr id="3" name="tmpB1AA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24.721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2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18"/>
    </mc:Choice>
    <mc:Fallback xmlns="">
      <p:transition spd="slow" advTm="14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631233" y="1700011"/>
            <a:ext cx="8409833" cy="3834089"/>
          </a:xfrm>
          <a:prstGeom prst="rect">
            <a:avLst/>
          </a:prstGeom>
        </p:spPr>
      </p:pic>
      <p:pic>
        <p:nvPicPr>
          <p:cNvPr id="3" name="tmp1F4A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18.4829"/>
                </p14:media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79"/>
    </mc:Choice>
    <mc:Fallback xmlns="">
      <p:transition spd="slow" advTm="12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İXSHAPE" val="|streamable=true|audioOnly=true|recordStart=0|recordEnd=6931|recordLength=6965|start=0|end=6931|audioFormat={00001610-0000-0010-8000-00AA00389B71}|audioRate=44100|muted=false|volume=0.8|fadeIn=0|fadeOut=0|videoFormat={34363248-0000-0010-8000-00AA00389B71}|videoRate=15|videoWidth=256|videoHeight=25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İXSHAPE" val="|streamable=true|audioOnly=true|recordStart=0|recordEnd=11730|recordLength=11772|start=0|end=11730|audioFormat={00001610-0000-0010-8000-00AA00389B71}|audioRate=44100|muted=false|volume=0.8|fadeIn=0|fadeOut=0|videoFormat={34363248-0000-0010-8000-00AA00389B71}|videoRate=15|videoWidth=256|videoHeight=25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İXSHAPE" val="|streamable=true|audioOnly=true|recordStart=0|recordEnd=13654|recordLength=13699|start=0|end=13654|audioFormat={00001610-0000-0010-8000-00AA00389B71}|audioRate=44100|muted=false|volume=0.8|fadeIn=0|fadeOut=0|videoFormat={34363248-0000-0010-8000-00AA00389B71}|videoRate=15|videoWidth=256|videoHeight=25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İXSHAPE" val="|streamable=true|audioOnly=true|recordStart=0|recordEnd=16109|recordLength=16137|start=0|end=16109|audioFormat={00001610-0000-0010-8000-00AA00389B71}|audioRate=44100|muted=false|volume=0.8|fadeIn=0|fadeOut=0|videoFormat={34363248-0000-0010-8000-00AA00389B71}|videoRate=15|videoWidth=256|videoHeight=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İXSHAPE" val="|streamable=true|audioOnly=true|recordStart=0|recordEnd=7212|recordLength=7244|start=0|end=7212|audioFormat={00001610-0000-0010-8000-00AA00389B71}|audioRate=44100|muted=false|volume=0.8|fadeIn=0|fadeOut=0|videoFormat={34363248-0000-0010-8000-00AA00389B71}|videoRate=15|videoWidth=256|videoHeight=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İXSHAPE" val="|streamable=true|audioOnly=true|recordStart=0|recordEnd=11600|recordLength=11633|start=0|end=11600|audioFormat={00001610-0000-0010-8000-00AA00389B71}|audioRate=44100|muted=false|volume=0.8|fadeIn=0|fadeOut=0|videoFormat={34363248-0000-0010-8000-00AA00389B71}|videoRate=15|videoWidth=256|videoHeight=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İXSHAPE" val="|streamable=true|audioOnly=true|recordStart=0|recordEnd=13920|recordLength=13978|start=0|end=13920|audioFormat={00001610-0000-0010-8000-00AA00389B71}|audioRate=44100|muted=false|volume=0.8|fadeIn=0|fadeOut=0|videoFormat={34363248-0000-0010-8000-00AA00389B71}|videoRate=15|videoWidth=256|videoHeight=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İXSHAPE" val="|streamable=true|audioOnly=true|recordStart=0|recordEnd=16207|recordLength=16266|start=0|end=16207|audioFormat={00001610-0000-0010-8000-00AA00389B71}|audioRate=44100|muted=false|volume=0.8|fadeIn=0|fadeOut=0|videoFormat={34363248-0000-0010-8000-00AA00389B71}|videoRate=15|videoWidth=256|videoHeight=2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İXSHAPE" val="|streamable=true|audioOnly=true|recordStart=0|recordEnd=14456|recordLength=14512|start=0|end=14456|audioFormat={00001610-0000-0010-8000-00AA00389B71}|audioRate=44100|muted=false|volume=0.8|fadeIn=0|fadeOut=0|videoFormat={34363248-0000-0010-8000-00AA00389B71}|videoRate=15|videoWidth=256|videoHeight=2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İXSHAPE" val="|streamable=true|audioOnly=true|recordStart=0|recordEnd=12297|recordLength=12352|start=0|end=12297|audioFormat={00001610-0000-0010-8000-00AA00389B71}|audioRate=44100|muted=false|volume=0.8|fadeIn=0|fadeOut=0|videoFormat={34363248-0000-0010-8000-00AA00389B71}|videoRate=15|videoWidth=256|videoHeight=2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İXSHAPE" val="|streamable=true|audioOnly=true|recordStart=0|recordEnd=14418|recordLength=14442|start=0|end=14418|audioFormat={00001610-0000-0010-8000-00AA00389B71}|audioRate=44100|muted=false|volume=0.8|fadeIn=0|fadeOut=0|videoFormat={34363248-0000-0010-8000-00AA00389B71}|videoRate=15|videoWidth=256|videoHeight=2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İXSHAPE" val="|streamable=true|audioOnly=true|recordStart=0|recordEnd=12079|recordLength=12097|start=0|end=12079|audioFormat={00001610-0000-0010-8000-00AA00389B71}|audioRate=44100|muted=false|volume=0.8|fadeIn=0|fadeOut=0|videoFormat={34363248-0000-0010-8000-00AA00389B71}|videoRate=15|videoWidth=256|videoHeight=25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">
  <a:themeElements>
    <a:clrScheme name="Paralak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TM03457496[[fn=Paralaks]]</Template>
  <TotalTime>89</TotalTime>
  <Words>26</Words>
  <Application>Microsoft Office PowerPoint</Application>
  <PresentationFormat>Geniş ekran</PresentationFormat>
  <Paragraphs>4</Paragraphs>
  <Slides>13</Slides>
  <Notes>0</Notes>
  <HiddenSlides>0</HiddenSlides>
  <MMClips>12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6" baseType="lpstr">
      <vt:lpstr>Arial</vt:lpstr>
      <vt:lpstr>Corbel</vt:lpstr>
      <vt:lpstr>Paralaks</vt:lpstr>
      <vt:lpstr>AROUND THE WORLD WITH MATH PROJECT   EVALUATION RESULT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MANY THANKS TO ALL INVOLVED IN THE PROJECT.  BURDUR SCIENCE AND ART CENTER -TURKEY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AROUND THE WORLD WITH MATH SURVEY RESULT</dc:title>
  <dc:creator>ayşe şimşek</dc:creator>
  <cp:lastModifiedBy>ayşe şimşek</cp:lastModifiedBy>
  <cp:revision>10</cp:revision>
  <dcterms:created xsi:type="dcterms:W3CDTF">2016-06-11T13:03:43Z</dcterms:created>
  <dcterms:modified xsi:type="dcterms:W3CDTF">2016-06-12T07:45:19Z</dcterms:modified>
</cp:coreProperties>
</file>