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breez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  <p:sndAc>
      <p:stSnd>
        <p:snd r:embed="rId1" name="breez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  <p:sndAc>
      <p:stSnd>
        <p:snd r:embed="rId1" name="breez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  <p:sndAc>
      <p:stSnd>
        <p:snd r:embed="rId1" name="breez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breez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  <p:sndAc>
      <p:stSnd>
        <p:snd r:embed="rId1" name="breez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  <p:sndAc>
      <p:stSnd>
        <p:snd r:embed="rId1" name="breez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  <p:sndAc>
      <p:stSnd>
        <p:snd r:embed="rId1" name="breez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  <p:sndAc>
      <p:stSnd>
        <p:snd r:embed="rId1" name="breez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  <p:sndAc>
      <p:stSnd>
        <p:snd r:embed="rId1" name="breez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  <p:sndAc>
      <p:stSnd>
        <p:snd r:embed="rId1" name="breez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BBF9B6-5CF9-402C-939F-983F37BA37C0}" type="datetimeFigureOut">
              <a:rPr lang="sr-Latn-CS" smtClean="0"/>
              <a:pPr/>
              <a:t>1.12.2015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C868A2-482B-4C21-B110-62AAFDE74B52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  <p:sndAc>
      <p:stSnd>
        <p:snd r:embed="rId13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Task</a:t>
            </a:r>
            <a:r>
              <a:rPr lang="hr-HR" smtClean="0"/>
              <a:t> </a:t>
            </a:r>
            <a:r>
              <a:rPr lang="hr-HR" smtClean="0"/>
              <a:t>10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Elena Lukačević 8.a </a:t>
            </a:r>
            <a:br>
              <a:rPr lang="hr-HR" dirty="0" smtClean="0"/>
            </a:b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Eugen </a:t>
            </a:r>
            <a:r>
              <a:rPr lang="hr-HR" dirty="0" err="1" smtClean="0"/>
              <a:t>Kumčić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Slatina, Croatia</a:t>
            </a:r>
            <a:endParaRPr lang="hr-HR" dirty="0"/>
          </a:p>
        </p:txBody>
      </p:sp>
    </p:spTree>
  </p:cSld>
  <p:clrMapOvr>
    <a:masterClrMapping/>
  </p:clrMapOvr>
  <p:transition>
    <p:wip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Colorado </a:t>
            </a:r>
            <a:r>
              <a:rPr lang="hr-HR" dirty="0" err="1" smtClean="0"/>
              <a:t>river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Colorado</a:t>
            </a:r>
            <a:r>
              <a:rPr lang="en-US" b="1" dirty="0" smtClean="0"/>
              <a:t> </a:t>
            </a:r>
            <a:r>
              <a:rPr lang="en-US" dirty="0" smtClean="0"/>
              <a:t>River is one of the principal rivers of the Southwestern United States and northern Mexico</a:t>
            </a:r>
            <a:r>
              <a:rPr lang="hr-HR" dirty="0" smtClean="0"/>
              <a:t>. </a:t>
            </a:r>
            <a:r>
              <a:rPr lang="hr-HR" dirty="0" err="1" smtClean="0"/>
              <a:t>Source</a:t>
            </a:r>
            <a:r>
              <a:rPr lang="hr-HR" dirty="0" smtClean="0"/>
              <a:t> </a:t>
            </a:r>
            <a:r>
              <a:rPr lang="hr-HR" dirty="0" err="1" smtClean="0"/>
              <a:t>La</a:t>
            </a:r>
            <a:r>
              <a:rPr lang="hr-HR" dirty="0" smtClean="0"/>
              <a:t> </a:t>
            </a:r>
            <a:r>
              <a:rPr lang="hr-HR" dirty="0" err="1" smtClean="0"/>
              <a:t>Poudre</a:t>
            </a:r>
            <a:r>
              <a:rPr lang="hr-HR" dirty="0" smtClean="0"/>
              <a:t> </a:t>
            </a:r>
            <a:r>
              <a:rPr lang="hr-HR" dirty="0" err="1" smtClean="0"/>
              <a:t>Pass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Mouth</a:t>
            </a:r>
            <a:r>
              <a:rPr lang="hr-HR" dirty="0" smtClean="0"/>
              <a:t> </a:t>
            </a:r>
            <a:r>
              <a:rPr lang="hr-HR" dirty="0" err="1" smtClean="0"/>
              <a:t>Gulf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California</a:t>
            </a:r>
            <a:r>
              <a:rPr lang="hr-HR" dirty="0" smtClean="0"/>
              <a:t>. </a:t>
            </a:r>
            <a:endParaRPr lang="hr-HR" dirty="0"/>
          </a:p>
        </p:txBody>
      </p:sp>
      <p:pic>
        <p:nvPicPr>
          <p:cNvPr id="4" name="Slika 3" descr="indeksir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3769045"/>
            <a:ext cx="4572012" cy="2560327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Task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data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and Mia sailed in the boat on the Colorado river. James sailed 53% of the </a:t>
            </a:r>
            <a:r>
              <a:rPr lang="en-US" dirty="0" err="1" smtClean="0"/>
              <a:t>lenght</a:t>
            </a:r>
            <a:r>
              <a:rPr lang="en-US" dirty="0" smtClean="0"/>
              <a:t> of the river. Mia sailed 15% less than James. How many km did they sail together? Find out how long is the Colorado river :)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Mia</a:t>
            </a:r>
            <a:r>
              <a:rPr lang="hr-HR" dirty="0" smtClean="0"/>
              <a:t>= 15% </a:t>
            </a:r>
          </a:p>
          <a:p>
            <a:r>
              <a:rPr lang="hr-HR" dirty="0" smtClean="0"/>
              <a:t>James= 53% </a:t>
            </a:r>
          </a:p>
          <a:p>
            <a:r>
              <a:rPr lang="hr-HR" dirty="0" smtClean="0"/>
              <a:t>Colorado </a:t>
            </a:r>
            <a:r>
              <a:rPr lang="hr-HR" dirty="0" err="1" smtClean="0"/>
              <a:t>river</a:t>
            </a:r>
            <a:r>
              <a:rPr lang="hr-HR" dirty="0" smtClean="0"/>
              <a:t> is 2 334 km </a:t>
            </a:r>
            <a:r>
              <a:rPr lang="hr-HR" dirty="0" err="1" smtClean="0"/>
              <a:t>long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>
    <p:wip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Calculation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James: 0.53* 2334= 1237.02 km </a:t>
            </a:r>
          </a:p>
          <a:p>
            <a:r>
              <a:rPr lang="hr-HR" dirty="0" err="1" smtClean="0"/>
              <a:t>Mia</a:t>
            </a:r>
            <a:r>
              <a:rPr lang="hr-HR" dirty="0" smtClean="0"/>
              <a:t>: 1237.02 - (0.15* 2334) = 1237.02 - 350.1 = 886.92 km </a:t>
            </a:r>
          </a:p>
          <a:p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sailed</a:t>
            </a:r>
            <a:r>
              <a:rPr lang="hr-HR" dirty="0" smtClean="0"/>
              <a:t> 886.92 km </a:t>
            </a:r>
            <a:r>
              <a:rPr lang="hr-HR" dirty="0" err="1" smtClean="0"/>
              <a:t>together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4" name="Slika 3" descr="683327814-black-canyon-lake-mead-hoover-dam-snorkell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624" y="4000504"/>
            <a:ext cx="4191014" cy="2357445"/>
          </a:xfrm>
          <a:prstGeom prst="rect">
            <a:avLst/>
          </a:prstGeom>
        </p:spPr>
      </p:pic>
    </p:spTree>
  </p:cSld>
  <p:clrMapOvr>
    <a:masterClrMapping/>
  </p:clrMapOvr>
  <p:transition>
    <p:wip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End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Greetings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Croatia! </a:t>
            </a:r>
            <a:endParaRPr lang="hr-HR" dirty="0"/>
          </a:p>
        </p:txBody>
      </p:sp>
      <p:sp>
        <p:nvSpPr>
          <p:cNvPr id="4" name="Srce 3"/>
          <p:cNvSpPr/>
          <p:nvPr/>
        </p:nvSpPr>
        <p:spPr>
          <a:xfrm>
            <a:off x="6643702" y="4000504"/>
            <a:ext cx="357190" cy="357190"/>
          </a:xfrm>
          <a:prstGeom prst="hear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253 0.53469 C -0.41527 0.41004 -0.13802 0.28539 -0.11198 0.22248 C -0.08611 0.15958 -0.55468 0.19404 -0.53593 0.15704 C -0.51718 0.12003 -0.08923 0.02614 5.55556E-7 1.11008E-7 " pathEditMode="relative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93 0.4135 C -0.1316 0.25694 0.08629 0.10037 0.0776 0.03584 C 0.06892 -0.02868 -0.3224 0.09551 -0.40156 0.0259 C -0.48073 -0.04371 -0.45035 -0.31268 -0.39705 -0.38159 C -0.34375 -0.45051 -0.16215 -0.39755 -0.08212 -0.38761 C -0.00208 -0.37766 0.06684 -0.38414 0.08351 -0.32193 C 0.10017 -0.25972 0.03177 -0.06753 0.01788 -0.01388 C 0.00399 0.03978 0.00191 0.01989 4.16667E-6 3.66327E-6 " pathEditMode="relative" ptsTypes="aaaaaa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135</Words>
  <Application>Microsoft Office PowerPoint</Application>
  <PresentationFormat>Prikaz na zaslonu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Tijek</vt:lpstr>
      <vt:lpstr>Task 10</vt:lpstr>
      <vt:lpstr>Colorado river</vt:lpstr>
      <vt:lpstr>Task and data</vt:lpstr>
      <vt:lpstr>Calculation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11</dc:title>
  <dc:creator>noname</dc:creator>
  <cp:lastModifiedBy>noname</cp:lastModifiedBy>
  <cp:revision>4</cp:revision>
  <dcterms:created xsi:type="dcterms:W3CDTF">2015-12-01T20:01:33Z</dcterms:created>
  <dcterms:modified xsi:type="dcterms:W3CDTF">2015-12-01T20:25:16Z</dcterms:modified>
</cp:coreProperties>
</file>