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1C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7" autoAdjust="0"/>
    <p:restoredTop sz="94660"/>
  </p:normalViewPr>
  <p:slideViewPr>
    <p:cSldViewPr>
      <p:cViewPr>
        <p:scale>
          <a:sx n="94" d="100"/>
          <a:sy n="94" d="100"/>
        </p:scale>
        <p:origin x="-130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0AA81-3CFD-4CB6-8FD1-2DD56E6C27B3}" type="datetimeFigureOut">
              <a:rPr lang="sk-SK" smtClean="0"/>
              <a:t>13. 11. 2015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E5B-5088-476A-A0A4-57D6384AC783}" type="slidenum">
              <a:rPr lang="sk-SK" smtClean="0"/>
              <a:t>‹#›</a:t>
            </a:fld>
            <a:endParaRPr lang="sk-SK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0AA81-3CFD-4CB6-8FD1-2DD56E6C27B3}" type="datetimeFigureOut">
              <a:rPr lang="sk-SK" smtClean="0"/>
              <a:t>13. 11. 2015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E5B-5088-476A-A0A4-57D6384AC7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0AA81-3CFD-4CB6-8FD1-2DD56E6C27B3}" type="datetimeFigureOut">
              <a:rPr lang="sk-SK" smtClean="0"/>
              <a:t>13. 11. 2015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E5B-5088-476A-A0A4-57D6384AC7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0AA81-3CFD-4CB6-8FD1-2DD56E6C27B3}" type="datetimeFigureOut">
              <a:rPr lang="sk-SK" smtClean="0"/>
              <a:t>13. 11. 2015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E5B-5088-476A-A0A4-57D6384AC783}" type="slidenum">
              <a:rPr lang="sk-SK" smtClean="0"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0AA81-3CFD-4CB6-8FD1-2DD56E6C27B3}" type="datetimeFigureOut">
              <a:rPr lang="sk-SK" smtClean="0"/>
              <a:t>13. 11. 2015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E5B-5088-476A-A0A4-57D6384AC7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0AA81-3CFD-4CB6-8FD1-2DD56E6C27B3}" type="datetimeFigureOut">
              <a:rPr lang="sk-SK" smtClean="0"/>
              <a:t>13. 11. 2015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E5B-5088-476A-A0A4-57D6384AC783}" type="slidenum">
              <a:rPr lang="sk-SK" smtClean="0"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0AA81-3CFD-4CB6-8FD1-2DD56E6C27B3}" type="datetimeFigureOut">
              <a:rPr lang="sk-SK" smtClean="0"/>
              <a:t>13. 11. 2015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E5B-5088-476A-A0A4-57D6384AC783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0AA81-3CFD-4CB6-8FD1-2DD56E6C27B3}" type="datetimeFigureOut">
              <a:rPr lang="sk-SK" smtClean="0"/>
              <a:t>13. 11. 2015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E5B-5088-476A-A0A4-57D6384AC7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0AA81-3CFD-4CB6-8FD1-2DD56E6C27B3}" type="datetimeFigureOut">
              <a:rPr lang="sk-SK" smtClean="0"/>
              <a:t>13. 11. 2015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E5B-5088-476A-A0A4-57D6384AC7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0AA81-3CFD-4CB6-8FD1-2DD56E6C27B3}" type="datetimeFigureOut">
              <a:rPr lang="sk-SK" smtClean="0"/>
              <a:t>13. 11. 2015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E5B-5088-476A-A0A4-57D6384AC7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0AA81-3CFD-4CB6-8FD1-2DD56E6C27B3}" type="datetimeFigureOut">
              <a:rPr lang="sk-SK" smtClean="0"/>
              <a:t>13. 11. 2015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E5B-5088-476A-A0A4-57D6384AC783}" type="slidenum">
              <a:rPr lang="sk-SK" smtClean="0"/>
              <a:t>‹#›</a:t>
            </a:fld>
            <a:endParaRPr lang="sk-S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F70AA81-3CFD-4CB6-8FD1-2DD56E6C27B3}" type="datetimeFigureOut">
              <a:rPr lang="sk-SK" smtClean="0"/>
              <a:t>13. 11. 2015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F9A3E5B-5088-476A-A0A4-57D6384AC783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lokTextu 5"/>
          <p:cNvSpPr txBox="1"/>
          <p:nvPr/>
        </p:nvSpPr>
        <p:spPr>
          <a:xfrm>
            <a:off x="1259632" y="620688"/>
            <a:ext cx="62646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dirty="0" smtClean="0">
                <a:latin typeface="Algerian" panose="04020705040A02060702" pitchFamily="82" charset="0"/>
              </a:rPr>
              <a:t>   </a:t>
            </a:r>
            <a:r>
              <a:rPr lang="sk-SK" sz="4000" dirty="0" err="1" smtClean="0">
                <a:solidFill>
                  <a:srgbClr val="261CE4"/>
                </a:solidFill>
                <a:latin typeface="Algerian" panose="04020705040A02060702" pitchFamily="82" charset="0"/>
              </a:rPr>
              <a:t>The</a:t>
            </a:r>
            <a:r>
              <a:rPr lang="sk-SK" sz="4000" dirty="0" smtClean="0">
                <a:solidFill>
                  <a:srgbClr val="261CE4"/>
                </a:solidFill>
                <a:latin typeface="Algerian" panose="04020705040A02060702" pitchFamily="82" charset="0"/>
              </a:rPr>
              <a:t> </a:t>
            </a:r>
            <a:r>
              <a:rPr lang="sk-SK" sz="4000" dirty="0" err="1" smtClean="0">
                <a:solidFill>
                  <a:srgbClr val="261CE4"/>
                </a:solidFill>
                <a:latin typeface="Algerian" panose="04020705040A02060702" pitchFamily="82" charset="0"/>
              </a:rPr>
              <a:t>biggest</a:t>
            </a:r>
            <a:r>
              <a:rPr lang="sk-SK" sz="4000" dirty="0" smtClean="0">
                <a:solidFill>
                  <a:srgbClr val="261CE4"/>
                </a:solidFill>
                <a:latin typeface="Algerian" panose="04020705040A02060702" pitchFamily="82" charset="0"/>
              </a:rPr>
              <a:t> city </a:t>
            </a:r>
            <a:r>
              <a:rPr lang="sk-SK" sz="4000" dirty="0" err="1" smtClean="0">
                <a:solidFill>
                  <a:srgbClr val="261CE4"/>
                </a:solidFill>
                <a:latin typeface="Algerian" panose="04020705040A02060702" pitchFamily="82" charset="0"/>
              </a:rPr>
              <a:t>of</a:t>
            </a:r>
            <a:endParaRPr lang="sk-SK" sz="4000" dirty="0" smtClean="0">
              <a:solidFill>
                <a:srgbClr val="261CE4"/>
              </a:solidFill>
              <a:latin typeface="Algerian" panose="04020705040A02060702" pitchFamily="82" charset="0"/>
            </a:endParaRPr>
          </a:p>
          <a:p>
            <a:r>
              <a:rPr lang="sk-SK" sz="4000" dirty="0">
                <a:solidFill>
                  <a:srgbClr val="261CE4"/>
                </a:solidFill>
                <a:latin typeface="Algerian" panose="04020705040A02060702" pitchFamily="82" charset="0"/>
              </a:rPr>
              <a:t> </a:t>
            </a:r>
            <a:r>
              <a:rPr lang="sk-SK" sz="4000" dirty="0" smtClean="0">
                <a:solidFill>
                  <a:srgbClr val="261CE4"/>
                </a:solidFill>
                <a:latin typeface="Algerian" panose="04020705040A02060702" pitchFamily="82" charset="0"/>
              </a:rPr>
              <a:t>              </a:t>
            </a:r>
            <a:r>
              <a:rPr lang="sk-SK" sz="4000" dirty="0" err="1" smtClean="0">
                <a:solidFill>
                  <a:srgbClr val="261CE4"/>
                </a:solidFill>
                <a:latin typeface="Algerian" panose="04020705040A02060702" pitchFamily="82" charset="0"/>
              </a:rPr>
              <a:t>Brazil</a:t>
            </a:r>
            <a:endParaRPr lang="sk-SK" sz="4000" dirty="0">
              <a:solidFill>
                <a:srgbClr val="261CE4"/>
              </a:solidFill>
              <a:latin typeface="Algerian" panose="04020705040A02060702" pitchFamily="82" charset="0"/>
            </a:endParaRPr>
          </a:p>
        </p:txBody>
      </p:sp>
      <p:sp>
        <p:nvSpPr>
          <p:cNvPr id="7" name="AutoShape 4" descr="Výsledok vyhľadávania obrázkov pre dopyt rio de janeir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8" name="AutoShape 6" descr="Výsledok vyhľadávania obrázkov pre dopyt rio de janeir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636912"/>
            <a:ext cx="7240811" cy="225149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85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1331640" y="1268760"/>
            <a:ext cx="65527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Gertrúda, Jožo, Uršuľa, Fero and Stela </a:t>
            </a:r>
            <a:r>
              <a:rPr lang="sk-SK" dirty="0" err="1" smtClean="0"/>
              <a:t>went</a:t>
            </a:r>
            <a:r>
              <a:rPr lang="sk-SK" dirty="0" smtClean="0"/>
              <a:t> to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biggest</a:t>
            </a:r>
            <a:r>
              <a:rPr lang="sk-SK" dirty="0" smtClean="0"/>
              <a:t> city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Brazil</a:t>
            </a:r>
            <a:r>
              <a:rPr lang="sk-SK" dirty="0" smtClean="0"/>
              <a:t>. </a:t>
            </a:r>
            <a:r>
              <a:rPr lang="sk-SK" dirty="0" err="1" smtClean="0"/>
              <a:t>They</a:t>
            </a:r>
            <a:r>
              <a:rPr lang="sk-SK" dirty="0" smtClean="0"/>
              <a:t> </a:t>
            </a:r>
            <a:r>
              <a:rPr lang="sk-SK" dirty="0" err="1" smtClean="0"/>
              <a:t>visited</a:t>
            </a:r>
            <a:r>
              <a:rPr lang="sk-SK" dirty="0" smtClean="0"/>
              <a:t> monument </a:t>
            </a:r>
            <a:r>
              <a:rPr lang="sk-SK" dirty="0" err="1" smtClean="0"/>
              <a:t>which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30 </a:t>
            </a:r>
            <a:r>
              <a:rPr lang="sk-SK" dirty="0" err="1" smtClean="0"/>
              <a:t>metres</a:t>
            </a:r>
            <a:r>
              <a:rPr lang="sk-SK" dirty="0" smtClean="0"/>
              <a:t> </a:t>
            </a:r>
            <a:r>
              <a:rPr lang="sk-SK" dirty="0" err="1" smtClean="0"/>
              <a:t>high</a:t>
            </a:r>
            <a:r>
              <a:rPr lang="sk-SK" dirty="0" smtClean="0"/>
              <a:t> and 1000 </a:t>
            </a:r>
            <a:r>
              <a:rPr lang="sk-SK" dirty="0" err="1" smtClean="0"/>
              <a:t>tons</a:t>
            </a:r>
            <a:r>
              <a:rPr lang="sk-SK" dirty="0" smtClean="0"/>
              <a:t> </a:t>
            </a:r>
            <a:r>
              <a:rPr lang="sk-SK" dirty="0" err="1" smtClean="0"/>
              <a:t>weight</a:t>
            </a:r>
            <a:r>
              <a:rPr lang="sk-SK" dirty="0" smtClean="0"/>
              <a:t>. </a:t>
            </a:r>
            <a:r>
              <a:rPr lang="sk-SK" dirty="0" err="1" smtClean="0"/>
              <a:t>It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very</a:t>
            </a:r>
            <a:r>
              <a:rPr lang="sk-SK" dirty="0" smtClean="0"/>
              <a:t> </a:t>
            </a:r>
            <a:r>
              <a:rPr lang="sk-SK" dirty="0" err="1" smtClean="0"/>
              <a:t>popular</a:t>
            </a:r>
            <a:r>
              <a:rPr lang="sk-SK" dirty="0" smtClean="0"/>
              <a:t> </a:t>
            </a:r>
            <a:r>
              <a:rPr lang="sk-SK" dirty="0" err="1" smtClean="0"/>
              <a:t>mostly</a:t>
            </a:r>
            <a:r>
              <a:rPr lang="sk-SK" dirty="0" smtClean="0"/>
              <a:t> in </a:t>
            </a:r>
            <a:r>
              <a:rPr lang="sk-SK" dirty="0" err="1" smtClean="0"/>
              <a:t>Catholics</a:t>
            </a:r>
            <a:r>
              <a:rPr lang="sk-SK" dirty="0" smtClean="0"/>
              <a:t>. </a:t>
            </a:r>
            <a:r>
              <a:rPr lang="sk-SK" dirty="0" err="1" smtClean="0"/>
              <a:t>They</a:t>
            </a:r>
            <a:r>
              <a:rPr lang="sk-SK" dirty="0" smtClean="0"/>
              <a:t> </a:t>
            </a:r>
            <a:r>
              <a:rPr lang="sk-SK" dirty="0" err="1" smtClean="0"/>
              <a:t>wanted</a:t>
            </a:r>
            <a:r>
              <a:rPr lang="sk-SK" dirty="0" smtClean="0"/>
              <a:t> to </a:t>
            </a:r>
            <a:r>
              <a:rPr lang="sk-SK" dirty="0" err="1" smtClean="0"/>
              <a:t>document</a:t>
            </a:r>
            <a:r>
              <a:rPr lang="sk-SK" dirty="0" smtClean="0"/>
              <a:t> </a:t>
            </a:r>
            <a:r>
              <a:rPr lang="sk-SK" dirty="0" err="1" smtClean="0"/>
              <a:t>it</a:t>
            </a:r>
            <a:r>
              <a:rPr lang="sk-SK" dirty="0" smtClean="0"/>
              <a:t> </a:t>
            </a:r>
            <a:r>
              <a:rPr lang="sk-SK" dirty="0" err="1" smtClean="0"/>
              <a:t>buy</a:t>
            </a:r>
            <a:r>
              <a:rPr lang="sk-SK" dirty="0" smtClean="0"/>
              <a:t> </a:t>
            </a:r>
            <a:r>
              <a:rPr lang="sk-SK" dirty="0" err="1" smtClean="0"/>
              <a:t>photograph</a:t>
            </a:r>
            <a:r>
              <a:rPr lang="sk-SK" dirty="0" smtClean="0"/>
              <a:t> </a:t>
            </a:r>
            <a:r>
              <a:rPr lang="sk-SK" dirty="0" err="1" smtClean="0"/>
              <a:t>from</a:t>
            </a:r>
            <a:r>
              <a:rPr lang="sk-SK" dirty="0" smtClean="0"/>
              <a:t> </a:t>
            </a:r>
            <a:r>
              <a:rPr lang="sk-SK" dirty="0" err="1" smtClean="0"/>
              <a:t>each</a:t>
            </a:r>
            <a:r>
              <a:rPr lang="sk-SK" dirty="0" smtClean="0"/>
              <a:t> </a:t>
            </a:r>
            <a:r>
              <a:rPr lang="sk-SK" dirty="0" err="1" smtClean="0"/>
              <a:t>side</a:t>
            </a:r>
            <a:r>
              <a:rPr lang="sk-SK" dirty="0" smtClean="0"/>
              <a:t>. </a:t>
            </a:r>
            <a:endParaRPr lang="sk-SK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743200"/>
            <a:ext cx="5517303" cy="226997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638320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2699792" y="959630"/>
            <a:ext cx="34563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 smtClean="0"/>
              <a:t>How</a:t>
            </a:r>
            <a:r>
              <a:rPr lang="sk-SK" dirty="0" smtClean="0"/>
              <a:t> </a:t>
            </a:r>
            <a:r>
              <a:rPr lang="sk-SK" dirty="0" err="1" smtClean="0"/>
              <a:t>many</a:t>
            </a:r>
            <a:r>
              <a:rPr lang="sk-SK" dirty="0" smtClean="0"/>
              <a:t> </a:t>
            </a:r>
            <a:r>
              <a:rPr lang="sk-SK" dirty="0" err="1" smtClean="0"/>
              <a:t>photos</a:t>
            </a:r>
            <a:r>
              <a:rPr lang="sk-SK" dirty="0" smtClean="0"/>
              <a:t> </a:t>
            </a:r>
            <a:r>
              <a:rPr lang="sk-SK" dirty="0" err="1" smtClean="0"/>
              <a:t>did</a:t>
            </a:r>
            <a:r>
              <a:rPr lang="sk-SK" dirty="0" smtClean="0"/>
              <a:t> </a:t>
            </a:r>
            <a:r>
              <a:rPr lang="sk-SK" dirty="0" err="1" smtClean="0"/>
              <a:t>they</a:t>
            </a:r>
            <a:r>
              <a:rPr lang="sk-SK" dirty="0" smtClean="0"/>
              <a:t> </a:t>
            </a:r>
            <a:r>
              <a:rPr lang="sk-SK" dirty="0" err="1" smtClean="0"/>
              <a:t>have</a:t>
            </a:r>
            <a:r>
              <a:rPr lang="sk-SK" dirty="0" smtClean="0"/>
              <a:t> to </a:t>
            </a:r>
            <a:r>
              <a:rPr lang="sk-SK" dirty="0" err="1" smtClean="0"/>
              <a:t>take</a:t>
            </a:r>
            <a:r>
              <a:rPr lang="sk-SK" dirty="0" smtClean="0"/>
              <a:t> </a:t>
            </a:r>
            <a:r>
              <a:rPr lang="sk-SK" dirty="0" err="1" smtClean="0"/>
              <a:t>if</a:t>
            </a:r>
            <a:r>
              <a:rPr lang="sk-SK" dirty="0" smtClean="0"/>
              <a:t> </a:t>
            </a:r>
            <a:r>
              <a:rPr lang="sk-SK" dirty="0" err="1" smtClean="0"/>
              <a:t>each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them</a:t>
            </a:r>
            <a:r>
              <a:rPr lang="sk-SK" dirty="0" smtClean="0"/>
              <a:t> </a:t>
            </a:r>
            <a:r>
              <a:rPr lang="sk-SK" dirty="0" err="1" smtClean="0"/>
              <a:t>could</a:t>
            </a:r>
            <a:r>
              <a:rPr lang="sk-SK" dirty="0" smtClean="0"/>
              <a:t> </a:t>
            </a:r>
            <a:r>
              <a:rPr lang="sk-SK" dirty="0" err="1" smtClean="0"/>
              <a:t>snap</a:t>
            </a:r>
            <a:r>
              <a:rPr lang="sk-SK" dirty="0" smtClean="0"/>
              <a:t> </a:t>
            </a:r>
            <a:r>
              <a:rPr lang="sk-SK" dirty="0" err="1" smtClean="0"/>
              <a:t>only</a:t>
            </a:r>
            <a:r>
              <a:rPr lang="sk-SK" dirty="0" smtClean="0"/>
              <a:t> 1,5 metre?</a:t>
            </a:r>
            <a:endParaRPr lang="sk-SK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562509"/>
            <a:ext cx="5096966" cy="317663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7846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1403648" y="789179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 smtClean="0"/>
              <a:t>Answer</a:t>
            </a:r>
            <a:r>
              <a:rPr lang="sk-SK" dirty="0" smtClean="0"/>
              <a:t>:</a:t>
            </a:r>
            <a:endParaRPr lang="sk-SK" dirty="0"/>
          </a:p>
        </p:txBody>
      </p:sp>
      <p:pic>
        <p:nvPicPr>
          <p:cNvPr id="4100" name="Picture 4" descr="Výsledok vyhľadávania obrázkov pre dopyt rio de janeir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916832"/>
            <a:ext cx="5302225" cy="35283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343804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1403648" y="789179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 smtClean="0"/>
              <a:t>Answer</a:t>
            </a:r>
            <a:r>
              <a:rPr lang="sk-SK" dirty="0" smtClean="0"/>
              <a:t>: </a:t>
            </a:r>
            <a:r>
              <a:rPr lang="sk-SK" dirty="0" smtClean="0"/>
              <a:t>9 </a:t>
            </a:r>
            <a:r>
              <a:rPr lang="sk-SK" dirty="0" err="1" smtClean="0"/>
              <a:t>photographs</a:t>
            </a:r>
            <a:endParaRPr lang="sk-SK" dirty="0"/>
          </a:p>
        </p:txBody>
      </p:sp>
      <p:pic>
        <p:nvPicPr>
          <p:cNvPr id="4100" name="Picture 4" descr="Výsledok vyhľadávania obrázkov pre dopyt rio de janeir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916832"/>
            <a:ext cx="5302225" cy="35283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936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2483768" y="980728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 smtClean="0"/>
              <a:t>Solving</a:t>
            </a:r>
            <a:r>
              <a:rPr lang="sk-SK" dirty="0" smtClean="0"/>
              <a:t>: 1,5 . 30 = 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6512" y="1916832"/>
            <a:ext cx="4590418" cy="302701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326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2483768" y="980728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 smtClean="0"/>
              <a:t>Solving</a:t>
            </a:r>
            <a:r>
              <a:rPr lang="sk-SK" dirty="0" smtClean="0"/>
              <a:t>: 1,5 . 30 = 45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6512" y="1916832"/>
            <a:ext cx="4590418" cy="302701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512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2483768" y="980728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 smtClean="0"/>
              <a:t>Solving</a:t>
            </a:r>
            <a:r>
              <a:rPr lang="sk-SK" dirty="0" smtClean="0"/>
              <a:t>: 1,5 . 30 = 45 </a:t>
            </a:r>
          </a:p>
          <a:p>
            <a:r>
              <a:rPr lang="sk-SK" dirty="0"/>
              <a:t> </a:t>
            </a:r>
            <a:r>
              <a:rPr lang="sk-SK" dirty="0" smtClean="0"/>
              <a:t>            45 </a:t>
            </a:r>
            <a:r>
              <a:rPr lang="sk-SK" dirty="0" smtClean="0"/>
              <a:t>: </a:t>
            </a:r>
            <a:r>
              <a:rPr lang="sk-SK" dirty="0" smtClean="0"/>
              <a:t>5 </a:t>
            </a:r>
            <a:r>
              <a:rPr lang="sk-SK" dirty="0" smtClean="0"/>
              <a:t>=</a:t>
            </a:r>
            <a:endParaRPr lang="sk-SK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6512" y="1916832"/>
            <a:ext cx="4590418" cy="302701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990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2483768" y="980728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 smtClean="0"/>
              <a:t>Solving</a:t>
            </a:r>
            <a:r>
              <a:rPr lang="sk-SK" dirty="0" smtClean="0"/>
              <a:t>: 1,5 . 30 = 45 </a:t>
            </a:r>
          </a:p>
          <a:p>
            <a:r>
              <a:rPr lang="sk-SK" dirty="0"/>
              <a:t> </a:t>
            </a:r>
            <a:r>
              <a:rPr lang="sk-SK" dirty="0" smtClean="0"/>
              <a:t>            45 </a:t>
            </a:r>
            <a:r>
              <a:rPr lang="sk-SK" dirty="0" smtClean="0"/>
              <a:t>: </a:t>
            </a:r>
            <a:r>
              <a:rPr lang="sk-SK" dirty="0" smtClean="0"/>
              <a:t>5 </a:t>
            </a:r>
            <a:r>
              <a:rPr lang="sk-SK" dirty="0" smtClean="0"/>
              <a:t>= 9</a:t>
            </a:r>
            <a:endParaRPr lang="sk-SK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6512" y="1916832"/>
            <a:ext cx="4590418" cy="302701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626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29</TotalTime>
  <Words>118</Words>
  <Application>Microsoft Office PowerPoint</Application>
  <PresentationFormat>Prezentácia na obrazovke (4:3)</PresentationFormat>
  <Paragraphs>12</Paragraphs>
  <Slides>9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0" baseType="lpstr">
      <vt:lpstr>Aerodynamika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>ŠVPS SR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Student</dc:creator>
  <cp:lastModifiedBy>Student</cp:lastModifiedBy>
  <cp:revision>4</cp:revision>
  <dcterms:created xsi:type="dcterms:W3CDTF">2015-11-13T11:35:21Z</dcterms:created>
  <dcterms:modified xsi:type="dcterms:W3CDTF">2015-11-13T12:07:21Z</dcterms:modified>
</cp:coreProperties>
</file>