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57" r:id="rId5"/>
    <p:sldId id="260" r:id="rId6"/>
    <p:sldId id="261" r:id="rId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06335EBE-4F64-4978-8EC1-BD2BD1CC9E01}" type="datetimeFigureOut">
              <a:rPr lang="sr-Latn-CS" smtClean="0"/>
              <a:pPr/>
              <a:t>3.11.2015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6F766E2-ED36-4B2D-A130-A32BFFFE6DC3}" type="slidenum">
              <a:rPr lang="hr-HR" smtClean="0"/>
              <a:pPr/>
              <a:t>‹#›</a:t>
            </a:fld>
            <a:endParaRPr lang="hr-HR"/>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06335EBE-4F64-4978-8EC1-BD2BD1CC9E01}" type="datetimeFigureOut">
              <a:rPr lang="sr-Latn-CS" smtClean="0"/>
              <a:pPr/>
              <a:t>3.11.2015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6F766E2-ED36-4B2D-A130-A32BFFFE6DC3}" type="slidenum">
              <a:rPr lang="hr-HR" smtClean="0"/>
              <a:pPr/>
              <a:t>‹#›</a:t>
            </a:fld>
            <a:endParaRPr lang="hr-HR"/>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06335EBE-4F64-4978-8EC1-BD2BD1CC9E01}" type="datetimeFigureOut">
              <a:rPr lang="sr-Latn-CS" smtClean="0"/>
              <a:pPr/>
              <a:t>3.11.2015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6F766E2-ED36-4B2D-A130-A32BFFFE6DC3}" type="slidenum">
              <a:rPr lang="hr-HR" smtClean="0"/>
              <a:pPr/>
              <a:t>‹#›</a:t>
            </a:fld>
            <a:endParaRPr lang="hr-HR"/>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06335EBE-4F64-4978-8EC1-BD2BD1CC9E01}" type="datetimeFigureOut">
              <a:rPr lang="sr-Latn-CS" smtClean="0"/>
              <a:pPr/>
              <a:t>3.11.2015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6F766E2-ED36-4B2D-A130-A32BFFFE6DC3}" type="slidenum">
              <a:rPr lang="hr-HR" smtClean="0"/>
              <a:pPr/>
              <a:t>‹#›</a:t>
            </a:fld>
            <a:endParaRPr lang="hr-HR"/>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06335EBE-4F64-4978-8EC1-BD2BD1CC9E01}" type="datetimeFigureOut">
              <a:rPr lang="sr-Latn-CS" smtClean="0"/>
              <a:pPr/>
              <a:t>3.11.2015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6F766E2-ED36-4B2D-A130-A32BFFFE6DC3}" type="slidenum">
              <a:rPr lang="hr-HR" smtClean="0"/>
              <a:pPr/>
              <a:t>‹#›</a:t>
            </a:fld>
            <a:endParaRPr lang="hr-HR"/>
          </a:p>
        </p:txBody>
      </p:sp>
    </p:spTree>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06335EBE-4F64-4978-8EC1-BD2BD1CC9E01}" type="datetimeFigureOut">
              <a:rPr lang="sr-Latn-CS" smtClean="0"/>
              <a:pPr/>
              <a:t>3.11.2015</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6F766E2-ED36-4B2D-A130-A32BFFFE6DC3}" type="slidenum">
              <a:rPr lang="hr-HR" smtClean="0"/>
              <a:pPr/>
              <a:t>‹#›</a:t>
            </a:fld>
            <a:endParaRPr lang="hr-HR"/>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06335EBE-4F64-4978-8EC1-BD2BD1CC9E01}" type="datetimeFigureOut">
              <a:rPr lang="sr-Latn-CS" smtClean="0"/>
              <a:pPr/>
              <a:t>3.11.2015</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B6F766E2-ED36-4B2D-A130-A32BFFFE6DC3}" type="slidenum">
              <a:rPr lang="hr-HR" smtClean="0"/>
              <a:pPr/>
              <a:t>‹#›</a:t>
            </a:fld>
            <a:endParaRPr lang="hr-HR"/>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06335EBE-4F64-4978-8EC1-BD2BD1CC9E01}" type="datetimeFigureOut">
              <a:rPr lang="sr-Latn-CS" smtClean="0"/>
              <a:pPr/>
              <a:t>3.11.2015</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B6F766E2-ED36-4B2D-A130-A32BFFFE6DC3}" type="slidenum">
              <a:rPr lang="hr-HR" smtClean="0"/>
              <a:pPr/>
              <a:t>‹#›</a:t>
            </a:fld>
            <a:endParaRPr lang="hr-HR"/>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06335EBE-4F64-4978-8EC1-BD2BD1CC9E01}" type="datetimeFigureOut">
              <a:rPr lang="sr-Latn-CS" smtClean="0"/>
              <a:pPr/>
              <a:t>3.11.2015</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B6F766E2-ED36-4B2D-A130-A32BFFFE6DC3}" type="slidenum">
              <a:rPr lang="hr-HR" smtClean="0"/>
              <a:pPr/>
              <a:t>‹#›</a:t>
            </a:fld>
            <a:endParaRPr lang="hr-HR"/>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06335EBE-4F64-4978-8EC1-BD2BD1CC9E01}" type="datetimeFigureOut">
              <a:rPr lang="sr-Latn-CS" smtClean="0"/>
              <a:pPr/>
              <a:t>3.11.2015</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6F766E2-ED36-4B2D-A130-A32BFFFE6DC3}" type="slidenum">
              <a:rPr lang="hr-HR" smtClean="0"/>
              <a:pPr/>
              <a:t>‹#›</a:t>
            </a:fld>
            <a:endParaRPr lang="hr-HR"/>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06335EBE-4F64-4978-8EC1-BD2BD1CC9E01}" type="datetimeFigureOut">
              <a:rPr lang="sr-Latn-CS" smtClean="0"/>
              <a:pPr/>
              <a:t>3.11.2015</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6F766E2-ED36-4B2D-A130-A32BFFFE6DC3}" type="slidenum">
              <a:rPr lang="hr-HR" smtClean="0"/>
              <a:pPr/>
              <a:t>‹#›</a:t>
            </a:fld>
            <a:endParaRPr lang="hr-HR"/>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35EBE-4F64-4978-8EC1-BD2BD1CC9E01}" type="datetimeFigureOut">
              <a:rPr lang="sr-Latn-CS" smtClean="0"/>
              <a:pPr/>
              <a:t>3.11.2015</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766E2-ED36-4B2D-A130-A32BFFFE6DC3}"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spli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err="1" smtClean="0"/>
              <a:t>Task</a:t>
            </a:r>
            <a:r>
              <a:rPr lang="hr-HR" dirty="0" smtClean="0"/>
              <a:t> 6</a:t>
            </a:r>
            <a:endParaRPr lang="hr-HR" dirty="0"/>
          </a:p>
        </p:txBody>
      </p:sp>
      <p:sp>
        <p:nvSpPr>
          <p:cNvPr id="3" name="Podnaslov 2"/>
          <p:cNvSpPr>
            <a:spLocks noGrp="1"/>
          </p:cNvSpPr>
          <p:nvPr>
            <p:ph type="subTitle" idx="1"/>
          </p:nvPr>
        </p:nvSpPr>
        <p:spPr/>
        <p:txBody>
          <a:bodyPr/>
          <a:lstStyle/>
          <a:p>
            <a:r>
              <a:rPr lang="hr-HR" dirty="0" smtClean="0">
                <a:solidFill>
                  <a:schemeClr val="tx1"/>
                </a:solidFill>
              </a:rPr>
              <a:t>Elena Lukačević 8.a </a:t>
            </a:r>
          </a:p>
          <a:p>
            <a:r>
              <a:rPr lang="hr-HR" dirty="0" err="1" smtClean="0">
                <a:solidFill>
                  <a:schemeClr val="tx1"/>
                </a:solidFill>
              </a:rPr>
              <a:t>Primary</a:t>
            </a:r>
            <a:r>
              <a:rPr lang="hr-HR" dirty="0" smtClean="0">
                <a:solidFill>
                  <a:schemeClr val="tx1"/>
                </a:solidFill>
              </a:rPr>
              <a:t> </a:t>
            </a:r>
            <a:r>
              <a:rPr lang="hr-HR" dirty="0" err="1" smtClean="0">
                <a:solidFill>
                  <a:schemeClr val="tx1"/>
                </a:solidFill>
              </a:rPr>
              <a:t>school</a:t>
            </a:r>
            <a:r>
              <a:rPr lang="hr-HR" dirty="0" smtClean="0">
                <a:solidFill>
                  <a:schemeClr val="tx1"/>
                </a:solidFill>
              </a:rPr>
              <a:t> Eugena Kumičića Slatina, Croatia</a:t>
            </a:r>
            <a:endParaRPr lang="hr-HR" dirty="0">
              <a:solidFill>
                <a:schemeClr val="tx1"/>
              </a:solidFill>
            </a:endParaRPr>
          </a:p>
        </p:txBody>
      </p:sp>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85918" y="4429132"/>
            <a:ext cx="5486400" cy="566738"/>
          </a:xfrm>
        </p:spPr>
        <p:txBody>
          <a:bodyPr/>
          <a:lstStyle/>
          <a:p>
            <a:r>
              <a:rPr lang="hr-HR" dirty="0" smtClean="0"/>
              <a:t>Eiffel Tower</a:t>
            </a:r>
            <a:endParaRPr lang="hr-HR" dirty="0"/>
          </a:p>
        </p:txBody>
      </p:sp>
      <p:pic>
        <p:nvPicPr>
          <p:cNvPr id="5" name="Rezervirano mjesto slike 4" descr="31dcdb685d3f2f7dc52706afa2664940.jpg"/>
          <p:cNvPicPr>
            <a:picLocks noGrp="1" noChangeAspect="1"/>
          </p:cNvPicPr>
          <p:nvPr>
            <p:ph type="pic" idx="1"/>
          </p:nvPr>
        </p:nvPicPr>
        <p:blipFill>
          <a:blip r:embed="rId2"/>
          <a:srcRect l="10000" r="10000"/>
          <a:stretch>
            <a:fillRect/>
          </a:stretch>
        </p:blipFill>
        <p:spPr>
          <a:xfrm>
            <a:off x="1785918" y="285728"/>
            <a:ext cx="5486400" cy="4114800"/>
          </a:xfrm>
        </p:spPr>
      </p:pic>
      <p:sp>
        <p:nvSpPr>
          <p:cNvPr id="4" name="Rezervirano mjesto teksta 3"/>
          <p:cNvSpPr>
            <a:spLocks noGrp="1"/>
          </p:cNvSpPr>
          <p:nvPr>
            <p:ph type="body" sz="half" idx="2"/>
          </p:nvPr>
        </p:nvSpPr>
        <p:spPr>
          <a:xfrm>
            <a:off x="1714480" y="5000636"/>
            <a:ext cx="6286544" cy="1571636"/>
          </a:xfrm>
        </p:spPr>
        <p:txBody>
          <a:bodyPr>
            <a:normAutofit/>
          </a:bodyPr>
          <a:lstStyle/>
          <a:p>
            <a:r>
              <a:rPr lang="en-US" dirty="0" smtClean="0"/>
              <a:t>The </a:t>
            </a:r>
            <a:r>
              <a:rPr lang="en-US" b="1" dirty="0" smtClean="0"/>
              <a:t>Eiffel </a:t>
            </a:r>
            <a:r>
              <a:rPr lang="en-US" dirty="0" smtClean="0"/>
              <a:t>is an iron lattice tow</a:t>
            </a:r>
            <a:r>
              <a:rPr lang="hr-HR" dirty="0" smtClean="0"/>
              <a:t>e</a:t>
            </a:r>
            <a:r>
              <a:rPr lang="en-US" dirty="0" smtClean="0"/>
              <a:t>r located on the Champ de Mars in Paris, France. It was named after the engineer </a:t>
            </a:r>
            <a:r>
              <a:rPr lang="en-US" dirty="0" err="1" smtClean="0"/>
              <a:t>Alexandre</a:t>
            </a:r>
            <a:r>
              <a:rPr lang="en-US" dirty="0" smtClean="0"/>
              <a:t> </a:t>
            </a:r>
            <a:r>
              <a:rPr lang="en-US" dirty="0" err="1" smtClean="0"/>
              <a:t>Gustave</a:t>
            </a:r>
            <a:r>
              <a:rPr lang="en-US" dirty="0" smtClean="0"/>
              <a:t> Eiffel, whose company designed and built the tower. Erected in 1889 as the entrance arch to the 188</a:t>
            </a:r>
            <a:r>
              <a:rPr lang="hr-HR" dirty="0" smtClean="0"/>
              <a:t>9</a:t>
            </a:r>
            <a:r>
              <a:rPr lang="en-US" dirty="0" smtClean="0"/>
              <a:t> World's Fair, it was initially criticized by some of France's leading artists and intellectuals for its design, but has become both a global cultural icon of France and one of the most </a:t>
            </a:r>
            <a:r>
              <a:rPr lang="en-US" dirty="0" err="1" smtClean="0"/>
              <a:t>recognisable</a:t>
            </a:r>
            <a:r>
              <a:rPr lang="en-US" dirty="0" smtClean="0"/>
              <a:t> structures in the world</a:t>
            </a:r>
            <a:r>
              <a:rPr lang="hr-HR" dirty="0" smtClean="0"/>
              <a:t>.</a:t>
            </a:r>
            <a:endParaRPr lang="hr-HR" dirty="0"/>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Task</a:t>
            </a:r>
            <a:endParaRPr lang="hr-HR" dirty="0"/>
          </a:p>
        </p:txBody>
      </p:sp>
      <p:sp>
        <p:nvSpPr>
          <p:cNvPr id="3" name="Rezervirano mjesto sadržaja 2"/>
          <p:cNvSpPr>
            <a:spLocks noGrp="1"/>
          </p:cNvSpPr>
          <p:nvPr>
            <p:ph idx="1"/>
          </p:nvPr>
        </p:nvSpPr>
        <p:spPr/>
        <p:txBody>
          <a:bodyPr/>
          <a:lstStyle/>
          <a:p>
            <a:r>
              <a:rPr lang="hr-HR" dirty="0" smtClean="0"/>
              <a:t>O</a:t>
            </a:r>
            <a:r>
              <a:rPr lang="en-US" dirty="0" smtClean="0"/>
              <a:t>ne </a:t>
            </a:r>
            <a:r>
              <a:rPr lang="en-US" dirty="0"/>
              <a:t>group of 9th grade students will go to the 2nd floor of the Eiffel Tower by the stairs, the second group will take the lift. How long can the second group stay in the cafe at the base of the tower so that they all reach the 2nd floor at the same time?</a:t>
            </a:r>
            <a:endParaRPr lang="hr-HR" dirty="0"/>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Informations</a:t>
            </a:r>
            <a:r>
              <a:rPr lang="hr-HR" dirty="0" smtClean="0"/>
              <a:t> </a:t>
            </a:r>
            <a:endParaRPr lang="hr-HR" dirty="0"/>
          </a:p>
        </p:txBody>
      </p:sp>
      <p:sp>
        <p:nvSpPr>
          <p:cNvPr id="3" name="Rezervirano mjesto sadržaja 2"/>
          <p:cNvSpPr>
            <a:spLocks noGrp="1"/>
          </p:cNvSpPr>
          <p:nvPr>
            <p:ph idx="1"/>
          </p:nvPr>
        </p:nvSpPr>
        <p:spPr/>
        <p:txBody>
          <a:bodyPr/>
          <a:lstStyle/>
          <a:p>
            <a:r>
              <a:rPr lang="hr-HR" dirty="0" smtClean="0"/>
              <a:t>Lift </a:t>
            </a:r>
            <a:r>
              <a:rPr lang="hr-HR" dirty="0" err="1" smtClean="0"/>
              <a:t>average</a:t>
            </a:r>
            <a:r>
              <a:rPr lang="hr-HR" dirty="0" smtClean="0"/>
              <a:t> </a:t>
            </a:r>
            <a:r>
              <a:rPr lang="hr-HR" dirty="0" err="1" smtClean="0"/>
              <a:t>speed</a:t>
            </a:r>
            <a:r>
              <a:rPr lang="hr-HR" dirty="0" smtClean="0"/>
              <a:t>: 1 m/s </a:t>
            </a:r>
          </a:p>
          <a:p>
            <a:r>
              <a:rPr lang="hr-HR" dirty="0" smtClean="0"/>
              <a:t>Eiffel tower </a:t>
            </a:r>
            <a:r>
              <a:rPr lang="hr-HR" dirty="0" err="1" smtClean="0"/>
              <a:t>height</a:t>
            </a:r>
            <a:r>
              <a:rPr lang="hr-HR" dirty="0" smtClean="0"/>
              <a:t> to </a:t>
            </a:r>
            <a:r>
              <a:rPr lang="hr-HR" dirty="0" err="1" smtClean="0"/>
              <a:t>the</a:t>
            </a:r>
            <a:r>
              <a:rPr lang="hr-HR" dirty="0" smtClean="0"/>
              <a:t> 2nd </a:t>
            </a:r>
            <a:r>
              <a:rPr lang="hr-HR" dirty="0" err="1" smtClean="0"/>
              <a:t>floor</a:t>
            </a:r>
            <a:r>
              <a:rPr lang="hr-HR" dirty="0" smtClean="0"/>
              <a:t>: 115m </a:t>
            </a:r>
          </a:p>
          <a:p>
            <a:r>
              <a:rPr lang="hr-HR" dirty="0" err="1" smtClean="0"/>
              <a:t>Stair</a:t>
            </a:r>
            <a:r>
              <a:rPr lang="hr-HR" dirty="0" smtClean="0"/>
              <a:t> </a:t>
            </a:r>
            <a:r>
              <a:rPr lang="hr-HR" dirty="0" err="1" smtClean="0"/>
              <a:t>height</a:t>
            </a:r>
            <a:r>
              <a:rPr lang="hr-HR" dirty="0" smtClean="0"/>
              <a:t>: 20 cm </a:t>
            </a:r>
          </a:p>
          <a:p>
            <a:r>
              <a:rPr lang="hr-HR" dirty="0" err="1" smtClean="0"/>
              <a:t>Man</a:t>
            </a:r>
            <a:r>
              <a:rPr lang="hr-HR" dirty="0" smtClean="0"/>
              <a:t>’s </a:t>
            </a:r>
            <a:r>
              <a:rPr lang="hr-HR" dirty="0" err="1" smtClean="0"/>
              <a:t>average</a:t>
            </a:r>
            <a:r>
              <a:rPr lang="hr-HR" dirty="0" smtClean="0"/>
              <a:t> </a:t>
            </a:r>
            <a:r>
              <a:rPr lang="hr-HR" dirty="0" err="1" smtClean="0"/>
              <a:t>speed</a:t>
            </a:r>
            <a:r>
              <a:rPr lang="hr-HR" dirty="0" smtClean="0"/>
              <a:t>: One </a:t>
            </a:r>
            <a:r>
              <a:rPr lang="hr-HR" dirty="0" err="1" smtClean="0"/>
              <a:t>stair</a:t>
            </a:r>
            <a:r>
              <a:rPr lang="hr-HR" dirty="0" smtClean="0"/>
              <a:t>=1 </a:t>
            </a:r>
            <a:r>
              <a:rPr lang="hr-HR" dirty="0" err="1" smtClean="0"/>
              <a:t>sec</a:t>
            </a:r>
            <a:r>
              <a:rPr lang="hr-HR" dirty="0" smtClean="0"/>
              <a:t> </a:t>
            </a:r>
            <a:endParaRPr lang="hr-HR" dirty="0"/>
          </a:p>
        </p:txBody>
      </p:sp>
      <p:pic>
        <p:nvPicPr>
          <p:cNvPr id="4" name="Slika 3" descr="map-france-eiffel-tower-isolated-white-background-d-render-47191524.jpg"/>
          <p:cNvPicPr>
            <a:picLocks noChangeAspect="1"/>
          </p:cNvPicPr>
          <p:nvPr/>
        </p:nvPicPr>
        <p:blipFill>
          <a:blip r:embed="rId2"/>
          <a:stretch>
            <a:fillRect/>
          </a:stretch>
        </p:blipFill>
        <p:spPr>
          <a:xfrm>
            <a:off x="5857884" y="4214818"/>
            <a:ext cx="2540000" cy="2032000"/>
          </a:xfrm>
          <a:prstGeom prst="rect">
            <a:avLst/>
          </a:prstGeom>
        </p:spPr>
      </p:pic>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a:t>C</a:t>
            </a:r>
            <a:r>
              <a:rPr lang="hr-HR" dirty="0" err="1" smtClean="0"/>
              <a:t>alculate</a:t>
            </a:r>
            <a:endParaRPr lang="hr-HR" dirty="0"/>
          </a:p>
        </p:txBody>
      </p:sp>
      <p:sp>
        <p:nvSpPr>
          <p:cNvPr id="3" name="Rezervirano mjesto sadržaja 2"/>
          <p:cNvSpPr>
            <a:spLocks noGrp="1"/>
          </p:cNvSpPr>
          <p:nvPr>
            <p:ph idx="1"/>
          </p:nvPr>
        </p:nvSpPr>
        <p:spPr/>
        <p:txBody>
          <a:bodyPr>
            <a:normAutofit lnSpcReduction="10000"/>
          </a:bodyPr>
          <a:lstStyle/>
          <a:p>
            <a:r>
              <a:rPr lang="hr-HR" dirty="0" err="1" smtClean="0"/>
              <a:t>Stairs</a:t>
            </a:r>
            <a:r>
              <a:rPr lang="hr-HR" dirty="0" smtClean="0"/>
              <a:t> to </a:t>
            </a:r>
            <a:r>
              <a:rPr lang="hr-HR" dirty="0" err="1" smtClean="0"/>
              <a:t>the</a:t>
            </a:r>
            <a:r>
              <a:rPr lang="hr-HR" dirty="0" smtClean="0"/>
              <a:t> 2nd </a:t>
            </a:r>
            <a:r>
              <a:rPr lang="hr-HR" dirty="0" err="1" smtClean="0"/>
              <a:t>floor</a:t>
            </a:r>
            <a:r>
              <a:rPr lang="hr-HR" dirty="0" smtClean="0"/>
              <a:t>= </a:t>
            </a:r>
          </a:p>
          <a:p>
            <a:pPr>
              <a:buNone/>
            </a:pPr>
            <a:r>
              <a:rPr lang="hr-HR" dirty="0" smtClean="0"/>
              <a:t>11500cm/20cm= </a:t>
            </a:r>
            <a:r>
              <a:rPr lang="hr-HR" dirty="0" smtClean="0"/>
              <a:t>575 </a:t>
            </a:r>
            <a:r>
              <a:rPr lang="hr-HR" dirty="0" err="1" smtClean="0"/>
              <a:t>stairs</a:t>
            </a:r>
            <a:r>
              <a:rPr lang="hr-HR" dirty="0" smtClean="0"/>
              <a:t> </a:t>
            </a:r>
            <a:endParaRPr lang="hr-HR" dirty="0" smtClean="0"/>
          </a:p>
          <a:p>
            <a:r>
              <a:rPr lang="hr-HR" dirty="0" smtClean="0"/>
              <a:t>Time for first group: </a:t>
            </a:r>
            <a:br>
              <a:rPr lang="hr-HR" dirty="0" smtClean="0"/>
            </a:br>
            <a:r>
              <a:rPr lang="hr-HR" dirty="0" smtClean="0"/>
              <a:t>575*1 </a:t>
            </a:r>
            <a:r>
              <a:rPr lang="hr-HR" dirty="0" err="1" smtClean="0"/>
              <a:t>sec</a:t>
            </a:r>
            <a:r>
              <a:rPr lang="hr-HR" dirty="0" smtClean="0"/>
              <a:t>= </a:t>
            </a:r>
            <a:r>
              <a:rPr lang="hr-HR" dirty="0" smtClean="0"/>
              <a:t>575</a:t>
            </a:r>
            <a:r>
              <a:rPr lang="hr-HR" dirty="0" smtClean="0"/>
              <a:t>sec </a:t>
            </a:r>
            <a:r>
              <a:rPr lang="hr-HR" dirty="0" smtClean="0"/>
              <a:t>= </a:t>
            </a:r>
            <a:r>
              <a:rPr lang="hr-HR" dirty="0" smtClean="0"/>
              <a:t>9,5min </a:t>
            </a:r>
            <a:endParaRPr lang="hr-HR" dirty="0" smtClean="0"/>
          </a:p>
          <a:p>
            <a:r>
              <a:rPr lang="hr-HR" dirty="0" smtClean="0"/>
              <a:t>Time for </a:t>
            </a:r>
            <a:r>
              <a:rPr lang="hr-HR" dirty="0" err="1" smtClean="0"/>
              <a:t>second</a:t>
            </a:r>
            <a:r>
              <a:rPr lang="hr-HR" dirty="0" smtClean="0"/>
              <a:t> group: </a:t>
            </a:r>
            <a:br>
              <a:rPr lang="hr-HR" dirty="0" smtClean="0"/>
            </a:br>
            <a:r>
              <a:rPr lang="hr-HR" dirty="0" smtClean="0"/>
              <a:t>115</a:t>
            </a:r>
            <a:r>
              <a:rPr lang="hr-HR" dirty="0" smtClean="0"/>
              <a:t>m </a:t>
            </a:r>
            <a:r>
              <a:rPr lang="hr-HR" dirty="0" smtClean="0"/>
              <a:t>* 1 m/s= </a:t>
            </a:r>
            <a:r>
              <a:rPr lang="hr-HR" dirty="0" smtClean="0"/>
              <a:t>115</a:t>
            </a:r>
            <a:r>
              <a:rPr lang="hr-HR" dirty="0" smtClean="0"/>
              <a:t> </a:t>
            </a:r>
            <a:r>
              <a:rPr lang="hr-HR" dirty="0" smtClean="0"/>
              <a:t>s= </a:t>
            </a:r>
            <a:r>
              <a:rPr lang="hr-HR" dirty="0" smtClean="0"/>
              <a:t>1,9 </a:t>
            </a:r>
            <a:r>
              <a:rPr lang="hr-HR" dirty="0" smtClean="0"/>
              <a:t>min </a:t>
            </a:r>
          </a:p>
          <a:p>
            <a:r>
              <a:rPr lang="hr-HR" dirty="0" err="1" smtClean="0"/>
              <a:t>Cafe</a:t>
            </a:r>
            <a:r>
              <a:rPr lang="hr-HR" dirty="0" smtClean="0"/>
              <a:t> time: </a:t>
            </a:r>
            <a:br>
              <a:rPr lang="hr-HR" dirty="0" smtClean="0"/>
            </a:br>
            <a:r>
              <a:rPr lang="hr-HR" dirty="0" smtClean="0"/>
              <a:t>9,5 min – 1,9 min= </a:t>
            </a:r>
            <a:r>
              <a:rPr lang="hr-HR" dirty="0" smtClean="0">
                <a:solidFill>
                  <a:srgbClr val="FF0000"/>
                </a:solidFill>
              </a:rPr>
              <a:t>7,6 min </a:t>
            </a:r>
            <a:r>
              <a:rPr lang="hr-HR" dirty="0" smtClean="0"/>
              <a:t/>
            </a:r>
            <a:br>
              <a:rPr lang="hr-HR" dirty="0" smtClean="0"/>
            </a:br>
            <a:endParaRPr lang="hr-HR" dirty="0" smtClean="0"/>
          </a:p>
        </p:txBody>
      </p:sp>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err="1" smtClean="0"/>
              <a:t>The</a:t>
            </a:r>
            <a:r>
              <a:rPr lang="hr-HR" dirty="0" smtClean="0"/>
              <a:t> </a:t>
            </a:r>
            <a:r>
              <a:rPr lang="hr-HR" dirty="0" err="1" smtClean="0"/>
              <a:t>End</a:t>
            </a:r>
            <a:r>
              <a:rPr lang="hr-HR" dirty="0" smtClean="0"/>
              <a:t>!</a:t>
            </a:r>
            <a:endParaRPr lang="hr-HR" dirty="0"/>
          </a:p>
        </p:txBody>
      </p:sp>
      <p:sp>
        <p:nvSpPr>
          <p:cNvPr id="3" name="Podnaslov 2"/>
          <p:cNvSpPr>
            <a:spLocks noGrp="1"/>
          </p:cNvSpPr>
          <p:nvPr>
            <p:ph type="subTitle" idx="1"/>
          </p:nvPr>
        </p:nvSpPr>
        <p:spPr/>
        <p:txBody>
          <a:bodyPr/>
          <a:lstStyle/>
          <a:p>
            <a:r>
              <a:rPr lang="hr-HR" dirty="0" err="1" smtClean="0">
                <a:solidFill>
                  <a:schemeClr val="tx1"/>
                </a:solidFill>
              </a:rPr>
              <a:t>Greetings</a:t>
            </a:r>
            <a:r>
              <a:rPr lang="hr-HR" dirty="0" smtClean="0">
                <a:solidFill>
                  <a:schemeClr val="tx1"/>
                </a:solidFill>
              </a:rPr>
              <a:t> </a:t>
            </a:r>
            <a:r>
              <a:rPr lang="hr-HR" dirty="0" err="1" smtClean="0">
                <a:solidFill>
                  <a:schemeClr val="tx1"/>
                </a:solidFill>
              </a:rPr>
              <a:t>from</a:t>
            </a:r>
            <a:r>
              <a:rPr lang="hr-HR" dirty="0" smtClean="0">
                <a:solidFill>
                  <a:schemeClr val="tx1"/>
                </a:solidFill>
              </a:rPr>
              <a:t> Croatia! </a:t>
            </a:r>
            <a:r>
              <a:rPr lang="hr-HR" dirty="0" smtClean="0">
                <a:solidFill>
                  <a:schemeClr val="tx1"/>
                </a:solidFill>
                <a:sym typeface="Wingdings" pitchFamily="2" charset="2"/>
              </a:rPr>
              <a:t></a:t>
            </a:r>
            <a:endParaRPr lang="hr-HR" dirty="0">
              <a:solidFill>
                <a:schemeClr val="tx1"/>
              </a:solidFill>
            </a:endParaRPr>
          </a:p>
        </p:txBody>
      </p:sp>
    </p:spTree>
  </p:cSld>
  <p:clrMapOvr>
    <a:masterClrMapping/>
  </p:clrMapOvr>
  <p:transition>
    <p:split/>
  </p:transition>
  <p:timing>
    <p:tnLst>
      <p:par>
        <p:cTn id="1" dur="indefinite" restart="never" nodeType="tmRoot"/>
      </p:par>
    </p:tnLst>
  </p:timing>
</p:sld>
</file>

<file path=ppt/theme/theme1.xml><?xml version="1.0" encoding="utf-8"?>
<a:theme xmlns:a="http://schemas.openxmlformats.org/drawingml/2006/main" name="Office tema">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TotalTime>
  <Words>214</Words>
  <Application>Microsoft Office PowerPoint</Application>
  <PresentationFormat>Prikaz na zaslonu (4:3)</PresentationFormat>
  <Paragraphs>20</Paragraphs>
  <Slides>6</Slides>
  <Notes>0</Notes>
  <HiddenSlides>0</HiddenSlides>
  <MMClips>0</MMClips>
  <ScaleCrop>false</ScaleCrop>
  <HeadingPairs>
    <vt:vector size="4" baseType="variant">
      <vt:variant>
        <vt:lpstr>Tema</vt:lpstr>
      </vt:variant>
      <vt:variant>
        <vt:i4>1</vt:i4>
      </vt:variant>
      <vt:variant>
        <vt:lpstr>Naslovi slajdova</vt:lpstr>
      </vt:variant>
      <vt:variant>
        <vt:i4>6</vt:i4>
      </vt:variant>
    </vt:vector>
  </HeadingPairs>
  <TitlesOfParts>
    <vt:vector size="7" baseType="lpstr">
      <vt:lpstr>Office tema</vt:lpstr>
      <vt:lpstr>Task 6</vt:lpstr>
      <vt:lpstr>Eiffel Tower</vt:lpstr>
      <vt:lpstr>Task</vt:lpstr>
      <vt:lpstr>Informations </vt:lpstr>
      <vt:lpstr>Calculate</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6</dc:title>
  <dc:creator>noname</dc:creator>
  <cp:lastModifiedBy>noname</cp:lastModifiedBy>
  <cp:revision>8</cp:revision>
  <dcterms:created xsi:type="dcterms:W3CDTF">2015-11-01T14:59:09Z</dcterms:created>
  <dcterms:modified xsi:type="dcterms:W3CDTF">2015-11-03T19:58:27Z</dcterms:modified>
</cp:coreProperties>
</file>