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FB117D-8187-479A-8C9A-64A375828B81}" type="datetimeFigureOut">
              <a:rPr lang="hr-HR" smtClean="0"/>
              <a:pPr/>
              <a:t>18.10.2015.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38E7C4-3162-4A27-83E7-E83B49DC7E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TASK 3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Author</a:t>
            </a:r>
            <a:r>
              <a:rPr lang="hr-HR" dirty="0" smtClean="0"/>
              <a:t> : Patricija Kovačić, 8th grade</a:t>
            </a:r>
          </a:p>
          <a:p>
            <a:r>
              <a:rPr lang="hr-HR" dirty="0" smtClean="0"/>
              <a:t>	OŠ Eugena Kumičića, Slatina</a:t>
            </a:r>
          </a:p>
          <a:p>
            <a:r>
              <a:rPr lang="hr-HR" dirty="0" smtClean="0"/>
              <a:t>		Croatia 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0083567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-1103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1100">
            <a:off x="465579" y="508484"/>
            <a:ext cx="4207237" cy="3016510"/>
          </a:xfr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861048"/>
            <a:ext cx="4536504" cy="288032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2002">
            <a:off x="4447844" y="1163784"/>
            <a:ext cx="4157521" cy="2894060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1701815" y="2967335"/>
            <a:ext cx="5474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Mount</a:t>
            </a:r>
            <a:r>
              <a:rPr lang="hr-HR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hr-H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Everest</a:t>
            </a:r>
            <a:endParaRPr lang="hr-HR" sz="54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773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 smtClean="0"/>
              <a:t>Task</a:t>
            </a:r>
            <a:r>
              <a:rPr lang="hr-HR" dirty="0" smtClean="0"/>
              <a:t> no.3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Katka, Kristýna, Matěj, Vítek, Jirka, Jarda and Michal want beat the highest mountain of the world, but they were losing their energy during the way up. How high they each climbed, if Katka climbed 56 % of the mountain height, Kristýna 52 %, Matěj 64 %, Vítek 51 %, Jirka 73 %, </a:t>
            </a:r>
            <a:r>
              <a:rPr lang="en-US" dirty="0" smtClean="0"/>
              <a:t>Jarda </a:t>
            </a:r>
            <a:r>
              <a:rPr lang="en-US" dirty="0" smtClean="0"/>
              <a:t>82 % and Michal 79 %  of the mountain height?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5671197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Missing</a:t>
            </a:r>
            <a:r>
              <a:rPr lang="hr-HR" dirty="0" smtClean="0"/>
              <a:t> data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missing</a:t>
            </a:r>
            <a:r>
              <a:rPr lang="hr-HR" dirty="0" smtClean="0"/>
              <a:t> </a:t>
            </a:r>
            <a:r>
              <a:rPr lang="hr-HR" dirty="0" smtClean="0"/>
              <a:t>data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need</a:t>
            </a:r>
            <a:r>
              <a:rPr lang="hr-HR" dirty="0" smtClean="0"/>
              <a:t> to </a:t>
            </a:r>
            <a:r>
              <a:rPr lang="hr-HR" dirty="0" err="1" smtClean="0"/>
              <a:t>solve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problem:</a:t>
            </a:r>
          </a:p>
          <a:p>
            <a:pPr marL="0" indent="0">
              <a:buNone/>
            </a:pPr>
            <a:r>
              <a:rPr lang="hr-HR" dirty="0" smtClean="0"/>
              <a:t>                                 -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highest</a:t>
            </a:r>
            <a:r>
              <a:rPr lang="hr-HR" dirty="0" smtClean="0"/>
              <a:t> </a:t>
            </a:r>
            <a:r>
              <a:rPr lang="hr-HR" dirty="0" err="1" smtClean="0"/>
              <a:t>mountain</a:t>
            </a:r>
            <a:r>
              <a:rPr lang="hr-HR" dirty="0" smtClean="0"/>
              <a:t> </a:t>
            </a:r>
            <a:r>
              <a:rPr lang="hr-HR" dirty="0" smtClean="0"/>
              <a:t>				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world?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- </a:t>
            </a:r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high</a:t>
            </a:r>
            <a:r>
              <a:rPr lang="hr-HR" dirty="0" smtClean="0"/>
              <a:t> is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mountain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We</a:t>
            </a:r>
            <a:r>
              <a:rPr lang="hr-HR" dirty="0" smtClean="0"/>
              <a:t> link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geography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65750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Solution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Kristýna </a:t>
            </a:r>
            <a:r>
              <a:rPr lang="hr-HR" dirty="0" smtClean="0"/>
              <a:t>52</a:t>
            </a:r>
            <a:r>
              <a:rPr lang="hr-HR" dirty="0" smtClean="0"/>
              <a:t>% of 8848m is 4600.9m ≈ 4601m</a:t>
            </a:r>
          </a:p>
          <a:p>
            <a:r>
              <a:rPr lang="hr-HR" dirty="0" smtClean="0"/>
              <a:t> </a:t>
            </a:r>
            <a:r>
              <a:rPr lang="en-US" dirty="0" smtClean="0"/>
              <a:t>Katka </a:t>
            </a:r>
            <a:r>
              <a:rPr lang="hr-HR" dirty="0" smtClean="0"/>
              <a:t> </a:t>
            </a:r>
            <a:r>
              <a:rPr lang="hr-HR" dirty="0" smtClean="0"/>
              <a:t>56</a:t>
            </a:r>
            <a:r>
              <a:rPr lang="hr-HR" dirty="0" smtClean="0"/>
              <a:t>% of 8848m is 4954.8m ≈ 4955m</a:t>
            </a:r>
          </a:p>
          <a:p>
            <a:r>
              <a:rPr lang="en-US" dirty="0" smtClean="0"/>
              <a:t>Matěj </a:t>
            </a:r>
            <a:r>
              <a:rPr lang="hr-HR" dirty="0" smtClean="0"/>
              <a:t>64</a:t>
            </a:r>
            <a:r>
              <a:rPr lang="hr-HR" dirty="0" smtClean="0"/>
              <a:t>% of 8848m is 5662.7m ≈ 5663m</a:t>
            </a:r>
          </a:p>
          <a:p>
            <a:r>
              <a:rPr lang="en-US" dirty="0" smtClean="0"/>
              <a:t>Vítek </a:t>
            </a:r>
            <a:r>
              <a:rPr lang="hr-HR" dirty="0" smtClean="0"/>
              <a:t>51</a:t>
            </a:r>
            <a:r>
              <a:rPr lang="hr-HR" dirty="0" smtClean="0"/>
              <a:t>% of 8848m is 4512.4m ≈ 4512m</a:t>
            </a:r>
          </a:p>
          <a:p>
            <a:r>
              <a:rPr lang="en-US" dirty="0" smtClean="0"/>
              <a:t>Jirka </a:t>
            </a:r>
            <a:r>
              <a:rPr lang="hr-HR" dirty="0" smtClean="0"/>
              <a:t>73</a:t>
            </a:r>
            <a:r>
              <a:rPr lang="hr-HR" dirty="0" smtClean="0"/>
              <a:t>% of 8848m is 6459m</a:t>
            </a:r>
          </a:p>
          <a:p>
            <a:r>
              <a:rPr lang="en-US" dirty="0" smtClean="0"/>
              <a:t>Jarda </a:t>
            </a:r>
            <a:r>
              <a:rPr lang="hr-HR" dirty="0" smtClean="0"/>
              <a:t>82</a:t>
            </a:r>
            <a:r>
              <a:rPr lang="hr-HR" dirty="0" smtClean="0"/>
              <a:t>% of 8848m is 7255.3m ≈ 7256m</a:t>
            </a:r>
          </a:p>
          <a:p>
            <a:r>
              <a:rPr lang="en-US" smtClean="0"/>
              <a:t>Michal </a:t>
            </a:r>
            <a:r>
              <a:rPr lang="hr-HR" smtClean="0"/>
              <a:t>79</a:t>
            </a:r>
            <a:r>
              <a:rPr lang="hr-HR" dirty="0" smtClean="0"/>
              <a:t>% of 8848m is 6989.9m ≈ 6990m</a:t>
            </a:r>
          </a:p>
        </p:txBody>
      </p:sp>
    </p:spTree>
    <p:extLst>
      <p:ext uri="{BB962C8B-B14F-4D97-AF65-F5344CB8AC3E}">
        <p14:creationId xmlns="" xmlns:p14="http://schemas.microsoft.com/office/powerpoint/2010/main" val="3110108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Steps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reading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of a </a:t>
            </a:r>
            <a:r>
              <a:rPr lang="hr-HR" dirty="0" err="1" smtClean="0"/>
              <a:t>task</a:t>
            </a:r>
            <a:r>
              <a:rPr lang="hr-HR" dirty="0" smtClean="0"/>
              <a:t> I </a:t>
            </a:r>
            <a:r>
              <a:rPr lang="hr-HR" dirty="0" err="1" smtClean="0"/>
              <a:t>realized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smtClean="0"/>
              <a:t>data </a:t>
            </a:r>
            <a:r>
              <a:rPr lang="hr-HR" dirty="0" smtClean="0"/>
              <a:t>I am </a:t>
            </a:r>
            <a:r>
              <a:rPr lang="hr-HR" dirty="0" err="1" smtClean="0"/>
              <a:t>missing</a:t>
            </a:r>
            <a:r>
              <a:rPr lang="hr-HR" dirty="0" smtClean="0"/>
              <a:t>.</a:t>
            </a:r>
          </a:p>
          <a:p>
            <a:r>
              <a:rPr lang="hr-HR" dirty="0" smtClean="0"/>
              <a:t>I </a:t>
            </a:r>
            <a:r>
              <a:rPr lang="hr-HR" dirty="0" err="1" smtClean="0"/>
              <a:t>found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highest</a:t>
            </a:r>
            <a:r>
              <a:rPr lang="hr-HR" dirty="0" smtClean="0"/>
              <a:t> </a:t>
            </a:r>
            <a:r>
              <a:rPr lang="hr-HR" dirty="0" err="1" smtClean="0"/>
              <a:t>mountain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world is Mount Everest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height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8848m </a:t>
            </a:r>
            <a:r>
              <a:rPr lang="hr-HR" dirty="0" smtClean="0"/>
              <a:t>(</a:t>
            </a:r>
            <a:r>
              <a:rPr lang="hr-HR" dirty="0" err="1" smtClean="0"/>
              <a:t>now</a:t>
            </a:r>
            <a:r>
              <a:rPr lang="hr-HR" dirty="0" smtClean="0"/>
              <a:t> it is </a:t>
            </a:r>
            <a:r>
              <a:rPr lang="hr-HR" dirty="0" err="1" smtClean="0"/>
              <a:t>easy</a:t>
            </a:r>
            <a:r>
              <a:rPr lang="hr-HR" dirty="0" smtClean="0"/>
              <a:t> do </a:t>
            </a:r>
            <a:r>
              <a:rPr lang="hr-HR" dirty="0" err="1" smtClean="0"/>
              <a:t>finish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task</a:t>
            </a:r>
            <a:r>
              <a:rPr lang="hr-HR" dirty="0" smtClean="0"/>
              <a:t>).</a:t>
            </a:r>
          </a:p>
          <a:p>
            <a:r>
              <a:rPr lang="hr-HR" dirty="0" smtClean="0"/>
              <a:t>I’ve </a:t>
            </a:r>
            <a:r>
              <a:rPr lang="hr-HR" dirty="0" err="1" smtClean="0"/>
              <a:t>calculated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percantages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found</a:t>
            </a:r>
            <a:r>
              <a:rPr lang="hr-HR" dirty="0" smtClean="0"/>
              <a:t> who </a:t>
            </a:r>
            <a:r>
              <a:rPr lang="hr-HR" dirty="0" err="1" smtClean="0"/>
              <a:t>climbed</a:t>
            </a:r>
            <a:r>
              <a:rPr lang="hr-HR" dirty="0" smtClean="0"/>
              <a:t> on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height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sz="5400" dirty="0" smtClean="0"/>
              <a:t>             </a:t>
            </a:r>
            <a:r>
              <a:rPr lang="hr-HR" sz="5400" dirty="0" err="1" smtClean="0"/>
              <a:t>The</a:t>
            </a:r>
            <a:r>
              <a:rPr lang="hr-HR" sz="5400" dirty="0" smtClean="0"/>
              <a:t> </a:t>
            </a:r>
            <a:r>
              <a:rPr lang="hr-HR" sz="5400" dirty="0" err="1" smtClean="0"/>
              <a:t>end</a:t>
            </a:r>
            <a:r>
              <a:rPr lang="hr-HR" sz="5400" dirty="0" smtClean="0"/>
              <a:t>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809636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225</Words>
  <Application>Microsoft Office PowerPoint</Application>
  <PresentationFormat>Prikaz na zaslonu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Oriel</vt:lpstr>
      <vt:lpstr>TASK 3</vt:lpstr>
      <vt:lpstr>Slajd 2</vt:lpstr>
      <vt:lpstr> Task no.3</vt:lpstr>
      <vt:lpstr>Missing data</vt:lpstr>
      <vt:lpstr>Solution</vt:lpstr>
      <vt:lpstr>Steps: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Natjecateljski zadatak</dc:title>
  <dc:creator>Kovacic</dc:creator>
  <cp:lastModifiedBy>Juka</cp:lastModifiedBy>
  <cp:revision>10</cp:revision>
  <dcterms:created xsi:type="dcterms:W3CDTF">2015-10-13T13:27:57Z</dcterms:created>
  <dcterms:modified xsi:type="dcterms:W3CDTF">2015-10-18T16:10:55Z</dcterms:modified>
</cp:coreProperties>
</file>