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9F9-2C2D-4564-AACC-7E612D89127F}" type="datetimeFigureOut">
              <a:rPr lang="sr-Latn-CS" smtClean="0"/>
              <a:pPr/>
              <a:t>22.10.2015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66D-2B36-4567-9E79-5D6E137ECD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9F9-2C2D-4564-AACC-7E612D89127F}" type="datetimeFigureOut">
              <a:rPr lang="sr-Latn-CS" smtClean="0"/>
              <a:pPr/>
              <a:t>22.10.2015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66D-2B36-4567-9E79-5D6E137ECD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9F9-2C2D-4564-AACC-7E612D89127F}" type="datetimeFigureOut">
              <a:rPr lang="sr-Latn-CS" smtClean="0"/>
              <a:pPr/>
              <a:t>22.10.2015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66D-2B36-4567-9E79-5D6E137ECD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9F9-2C2D-4564-AACC-7E612D89127F}" type="datetimeFigureOut">
              <a:rPr lang="sr-Latn-CS" smtClean="0"/>
              <a:pPr/>
              <a:t>22.10.2015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66D-2B36-4567-9E79-5D6E137ECD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9F9-2C2D-4564-AACC-7E612D89127F}" type="datetimeFigureOut">
              <a:rPr lang="sr-Latn-CS" smtClean="0"/>
              <a:pPr/>
              <a:t>22.10.2015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66D-2B36-4567-9E79-5D6E137ECD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9F9-2C2D-4564-AACC-7E612D89127F}" type="datetimeFigureOut">
              <a:rPr lang="sr-Latn-CS" smtClean="0"/>
              <a:pPr/>
              <a:t>22.10.2015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66D-2B36-4567-9E79-5D6E137ECD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9F9-2C2D-4564-AACC-7E612D89127F}" type="datetimeFigureOut">
              <a:rPr lang="sr-Latn-CS" smtClean="0"/>
              <a:pPr/>
              <a:t>22.10.2015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66D-2B36-4567-9E79-5D6E137ECD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9F9-2C2D-4564-AACC-7E612D89127F}" type="datetimeFigureOut">
              <a:rPr lang="sr-Latn-CS" smtClean="0"/>
              <a:pPr/>
              <a:t>22.10.2015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66D-2B36-4567-9E79-5D6E137ECD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9F9-2C2D-4564-AACC-7E612D89127F}" type="datetimeFigureOut">
              <a:rPr lang="sr-Latn-CS" smtClean="0"/>
              <a:pPr/>
              <a:t>22.10.2015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66D-2B36-4567-9E79-5D6E137ECD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9F9-2C2D-4564-AACC-7E612D89127F}" type="datetimeFigureOut">
              <a:rPr lang="sr-Latn-CS" smtClean="0"/>
              <a:pPr/>
              <a:t>22.10.2015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66D-2B36-4567-9E79-5D6E137ECD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9F9-2C2D-4564-AACC-7E612D89127F}" type="datetimeFigureOut">
              <a:rPr lang="sr-Latn-CS" smtClean="0"/>
              <a:pPr/>
              <a:t>22.10.2015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66D-2B36-4567-9E79-5D6E137ECD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5C9F9-2C2D-4564-AACC-7E612D89127F}" type="datetimeFigureOut">
              <a:rPr lang="sr-Latn-CS" smtClean="0"/>
              <a:pPr/>
              <a:t>22.10.2015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6066D-2B36-4567-9E79-5D6E137ECD1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Task</a:t>
            </a:r>
            <a:r>
              <a:rPr lang="hr-HR" dirty="0" smtClean="0"/>
              <a:t> 1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Elena </a:t>
            </a:r>
            <a:r>
              <a:rPr lang="hr-HR" dirty="0" err="1" smtClean="0"/>
              <a:t>Lukacevic</a:t>
            </a:r>
            <a:r>
              <a:rPr lang="hr-HR" dirty="0" smtClean="0"/>
              <a:t> 8.a </a:t>
            </a:r>
            <a:br>
              <a:rPr lang="hr-HR" dirty="0" smtClean="0"/>
            </a:br>
            <a:r>
              <a:rPr lang="hr-HR" dirty="0" err="1" smtClean="0"/>
              <a:t>Primary</a:t>
            </a:r>
            <a:r>
              <a:rPr lang="hr-HR" dirty="0" smtClean="0"/>
              <a:t>  </a:t>
            </a:r>
            <a:r>
              <a:rPr lang="hr-HR" dirty="0" err="1" smtClean="0"/>
              <a:t>school</a:t>
            </a:r>
            <a:r>
              <a:rPr lang="hr-HR" dirty="0" smtClean="0"/>
              <a:t> Eugen Kumičić </a:t>
            </a:r>
            <a:r>
              <a:rPr lang="hr-HR" dirty="0" err="1" smtClean="0"/>
              <a:t>from</a:t>
            </a:r>
            <a:r>
              <a:rPr lang="hr-HR" dirty="0" smtClean="0"/>
              <a:t> Slatina, Croatia</a:t>
            </a:r>
            <a:endParaRPr lang="hr-HR" dirty="0"/>
          </a:p>
        </p:txBody>
      </p:sp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14480" y="4429132"/>
            <a:ext cx="5486400" cy="566738"/>
          </a:xfrm>
        </p:spPr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Statue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liberty</a:t>
            </a:r>
            <a:endParaRPr lang="hr-HR" dirty="0"/>
          </a:p>
        </p:txBody>
      </p:sp>
      <p:pic>
        <p:nvPicPr>
          <p:cNvPr id="5" name="Rezervirano mjesto slike 4" descr="b8da9eeb1141a0001f92b49bfe7f6f0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421" b="5421"/>
          <a:stretch>
            <a:fillRect/>
          </a:stretch>
        </p:blipFill>
        <p:spPr>
          <a:xfrm>
            <a:off x="1792288" y="612775"/>
            <a:ext cx="4994290" cy="3745718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500166" y="5000636"/>
            <a:ext cx="6000792" cy="1428760"/>
          </a:xfrm>
        </p:spPr>
        <p:txBody>
          <a:bodyPr>
            <a:noAutofit/>
          </a:bodyPr>
          <a:lstStyle/>
          <a:p>
            <a:r>
              <a:rPr lang="en-US" sz="1600" dirty="0" smtClean="0"/>
              <a:t>The </a:t>
            </a:r>
            <a:r>
              <a:rPr lang="en-US" sz="1600" b="1" dirty="0" smtClean="0"/>
              <a:t>Statue of </a:t>
            </a:r>
            <a:r>
              <a:rPr lang="hr-HR" sz="1600" b="1" dirty="0" err="1" smtClean="0"/>
              <a:t>Liberty</a:t>
            </a:r>
            <a:r>
              <a:rPr lang="hr-HR" sz="1600" b="1" dirty="0" smtClean="0"/>
              <a:t> </a:t>
            </a:r>
            <a:r>
              <a:rPr lang="en-US" sz="1600" dirty="0" smtClean="0"/>
              <a:t>is </a:t>
            </a:r>
            <a:r>
              <a:rPr lang="en-US" sz="1600" dirty="0" smtClean="0"/>
              <a:t>a colossal neoclassical sculpture on Liberty Island in New York Harbor in New York City, in the United States. The copper statue, designed by </a:t>
            </a:r>
            <a:r>
              <a:rPr lang="en-US" sz="1600" dirty="0" err="1" smtClean="0"/>
              <a:t>Frédéric</a:t>
            </a:r>
            <a:r>
              <a:rPr lang="en-US" sz="1600" dirty="0" smtClean="0"/>
              <a:t> </a:t>
            </a:r>
            <a:r>
              <a:rPr lang="en-US" sz="1600" dirty="0" err="1" smtClean="0"/>
              <a:t>Auguste</a:t>
            </a:r>
            <a:r>
              <a:rPr lang="en-US" sz="1600" dirty="0" smtClean="0"/>
              <a:t> Bartholdi, a French sculptor, was built by </a:t>
            </a:r>
            <a:r>
              <a:rPr lang="en-US" sz="1600" dirty="0" err="1" smtClean="0"/>
              <a:t>Gustave</a:t>
            </a:r>
            <a:r>
              <a:rPr lang="en-US" sz="1600" dirty="0" smtClean="0"/>
              <a:t> Eiffel and dedicated on October 28, 1886. It was a gift to the United States from the people of </a:t>
            </a:r>
            <a:r>
              <a:rPr lang="en-US" sz="1600" dirty="0" smtClean="0"/>
              <a:t>France</a:t>
            </a:r>
            <a:r>
              <a:rPr lang="hr-HR" sz="1600" dirty="0" smtClean="0"/>
              <a:t>.</a:t>
            </a:r>
            <a:endParaRPr lang="hr-HR" sz="1600" dirty="0"/>
          </a:p>
        </p:txBody>
      </p: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Informations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height of the Statue of Liberty</a:t>
            </a:r>
            <a:r>
              <a:rPr lang="hr-HR" dirty="0" smtClean="0"/>
              <a:t>: 92,99 m </a:t>
            </a:r>
          </a:p>
          <a:p>
            <a:r>
              <a:rPr lang="hr-HR" dirty="0" err="1" smtClean="0"/>
              <a:t>Woman</a:t>
            </a:r>
            <a:r>
              <a:rPr lang="hr-HR" dirty="0" smtClean="0"/>
              <a:t> </a:t>
            </a:r>
            <a:r>
              <a:rPr lang="hr-HR" dirty="0" err="1" smtClean="0"/>
              <a:t>height</a:t>
            </a:r>
            <a:r>
              <a:rPr lang="hr-HR" dirty="0" smtClean="0"/>
              <a:t>: 46,05 m </a:t>
            </a:r>
          </a:p>
          <a:p>
            <a:r>
              <a:rPr lang="hr-HR" dirty="0" err="1" smtClean="0"/>
              <a:t>Stair</a:t>
            </a:r>
            <a:r>
              <a:rPr lang="hr-HR" dirty="0" smtClean="0"/>
              <a:t> </a:t>
            </a:r>
            <a:r>
              <a:rPr lang="hr-HR" dirty="0" err="1" smtClean="0"/>
              <a:t>height</a:t>
            </a:r>
            <a:r>
              <a:rPr lang="hr-HR" dirty="0" smtClean="0"/>
              <a:t>: 0.21 m</a:t>
            </a:r>
          </a:p>
          <a:p>
            <a:r>
              <a:rPr lang="hr-HR" dirty="0" err="1" smtClean="0"/>
              <a:t>My</a:t>
            </a:r>
            <a:r>
              <a:rPr lang="hr-HR" dirty="0" smtClean="0"/>
              <a:t> </a:t>
            </a:r>
            <a:r>
              <a:rPr lang="hr-HR" dirty="0" err="1" smtClean="0"/>
              <a:t>height</a:t>
            </a:r>
            <a:r>
              <a:rPr lang="hr-HR" dirty="0" smtClean="0"/>
              <a:t>: 1.68 m </a:t>
            </a:r>
          </a:p>
          <a:p>
            <a:r>
              <a:rPr lang="en-US" dirty="0" smtClean="0"/>
              <a:t>The length of my arm</a:t>
            </a:r>
            <a:r>
              <a:rPr lang="hr-HR" dirty="0" smtClean="0"/>
              <a:t>: 0.76 m </a:t>
            </a:r>
          </a:p>
          <a:p>
            <a:r>
              <a:rPr lang="hr-HR" dirty="0" err="1" smtClean="0"/>
              <a:t>Torch</a:t>
            </a:r>
            <a:r>
              <a:rPr lang="hr-HR" dirty="0" smtClean="0"/>
              <a:t>: 6 m</a:t>
            </a:r>
          </a:p>
          <a:p>
            <a:endParaRPr lang="hr-HR" dirty="0"/>
          </a:p>
        </p:txBody>
      </p:sp>
      <p:pic>
        <p:nvPicPr>
          <p:cNvPr id="6" name="Slika 5" descr="20090508_liberty_250x3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2786058"/>
            <a:ext cx="2381250" cy="3571875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Calculus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P% = 76 cm/168 cm = 0.45 * 100= 45% </a:t>
            </a:r>
          </a:p>
          <a:p>
            <a:r>
              <a:rPr lang="hr-HR" dirty="0" err="1" smtClean="0"/>
              <a:t>Arm</a:t>
            </a:r>
            <a:r>
              <a:rPr lang="hr-HR" dirty="0" smtClean="0"/>
              <a:t> </a:t>
            </a:r>
            <a:r>
              <a:rPr lang="hr-HR" dirty="0" err="1" smtClean="0"/>
              <a:t>height</a:t>
            </a:r>
            <a:r>
              <a:rPr lang="hr-HR" dirty="0" smtClean="0"/>
              <a:t>= 0.45 *  46,05 m = 20, 72 m </a:t>
            </a:r>
          </a:p>
          <a:p>
            <a:r>
              <a:rPr lang="hr-HR" dirty="0" err="1" smtClean="0"/>
              <a:t>Height</a:t>
            </a:r>
            <a:r>
              <a:rPr lang="hr-HR" dirty="0" smtClean="0"/>
              <a:t> </a:t>
            </a:r>
            <a:r>
              <a:rPr lang="hr-HR" dirty="0" err="1" smtClean="0"/>
              <a:t>woman</a:t>
            </a:r>
            <a:r>
              <a:rPr lang="hr-HR" dirty="0" smtClean="0"/>
              <a:t> to </a:t>
            </a:r>
            <a:r>
              <a:rPr lang="hr-HR" dirty="0" err="1" smtClean="0"/>
              <a:t>shoulders</a:t>
            </a:r>
            <a:r>
              <a:rPr lang="hr-HR" dirty="0" smtClean="0"/>
              <a:t>: </a:t>
            </a:r>
          </a:p>
          <a:p>
            <a:pPr>
              <a:buNone/>
            </a:pPr>
            <a:r>
              <a:rPr lang="hr-HR" dirty="0" smtClean="0"/>
              <a:t>92,99m – 20, 72= </a:t>
            </a:r>
            <a:r>
              <a:rPr lang="hr-HR" dirty="0" err="1" smtClean="0"/>
              <a:t>72</a:t>
            </a:r>
            <a:r>
              <a:rPr lang="hr-HR" dirty="0" smtClean="0"/>
              <a:t>,27 m </a:t>
            </a:r>
          </a:p>
          <a:p>
            <a:pPr>
              <a:buNone/>
            </a:pPr>
            <a:r>
              <a:rPr lang="en-US" dirty="0" smtClean="0"/>
              <a:t>Number of </a:t>
            </a:r>
            <a:r>
              <a:rPr lang="en-US" dirty="0" err="1" smtClean="0"/>
              <a:t>st</a:t>
            </a:r>
            <a:r>
              <a:rPr lang="hr-HR" dirty="0" err="1" smtClean="0"/>
              <a:t>airs</a:t>
            </a:r>
            <a:r>
              <a:rPr lang="en-US" dirty="0" smtClean="0"/>
              <a:t> up to the shoulder</a:t>
            </a:r>
            <a:r>
              <a:rPr lang="hr-HR" dirty="0" smtClean="0"/>
              <a:t>: </a:t>
            </a:r>
          </a:p>
          <a:p>
            <a:pPr>
              <a:buNone/>
            </a:pPr>
            <a:r>
              <a:rPr lang="hr-HR" dirty="0" smtClean="0"/>
              <a:t>72,27/0,21 = 344 </a:t>
            </a:r>
          </a:p>
          <a:p>
            <a:pPr>
              <a:buNone/>
            </a:pP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stairs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torch</a:t>
            </a:r>
            <a:r>
              <a:rPr lang="hr-HR" dirty="0" smtClean="0"/>
              <a:t>: 26,72/0,21= 127 </a:t>
            </a:r>
          </a:p>
          <a:p>
            <a:pPr>
              <a:buNone/>
            </a:pPr>
            <a:r>
              <a:rPr lang="hr-HR" dirty="0" err="1" smtClean="0"/>
              <a:t>The</a:t>
            </a:r>
            <a:r>
              <a:rPr lang="hr-HR" dirty="0" smtClean="0"/>
              <a:t> total </a:t>
            </a: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stairs</a:t>
            </a:r>
            <a:r>
              <a:rPr lang="hr-HR" dirty="0" smtClean="0"/>
              <a:t>: 344+127= 471</a:t>
            </a:r>
          </a:p>
          <a:p>
            <a:endParaRPr lang="hr-HR" dirty="0"/>
          </a:p>
        </p:txBody>
      </p:sp>
    </p:spTree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End</a:t>
            </a:r>
            <a:r>
              <a:rPr lang="hr-HR" dirty="0" smtClean="0"/>
              <a:t>!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Greetings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Croatia 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192</Words>
  <Application>Microsoft Office PowerPoint</Application>
  <PresentationFormat>Prikaz na zaslonu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Office tema</vt:lpstr>
      <vt:lpstr>Task 1</vt:lpstr>
      <vt:lpstr>The Statue of liberty</vt:lpstr>
      <vt:lpstr>Informations</vt:lpstr>
      <vt:lpstr>Calculus </vt:lpstr>
      <vt:lpstr>The End!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Natjecateljski zadatak 1</dc:title>
  <dc:creator>noname</dc:creator>
  <cp:lastModifiedBy>noname</cp:lastModifiedBy>
  <cp:revision>7</cp:revision>
  <dcterms:created xsi:type="dcterms:W3CDTF">2015-10-21T17:27:56Z</dcterms:created>
  <dcterms:modified xsi:type="dcterms:W3CDTF">2015-10-22T16:32:57Z</dcterms:modified>
</cp:coreProperties>
</file>