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5751D8-AE9C-4317-B6F4-783FE1FB7670}" type="datetimeFigureOut">
              <a:rPr lang="sk-SK" smtClean="0"/>
              <a:t>13. 11. 2015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EF6478-F5CB-4A4D-9827-FBDF0089400C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96552" y="404664"/>
            <a:ext cx="7772400" cy="1470025"/>
          </a:xfrm>
        </p:spPr>
        <p:txBody>
          <a:bodyPr/>
          <a:lstStyle/>
          <a:p>
            <a:r>
              <a:rPr lang="sk-SK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Lucida Calligraphy" panose="03010101010101010101" pitchFamily="66" charset="0"/>
              </a:rPr>
              <a:t>Colorado </a:t>
            </a:r>
            <a:r>
              <a:rPr lang="sk-SK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Lucida Calligraphy" panose="03010101010101010101" pitchFamily="66" charset="0"/>
              </a:rPr>
              <a:t>river</a:t>
            </a:r>
            <a:endParaRPr lang="sk-SK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Lucida Calligraphy" panose="0301010101010101010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783" y="2391362"/>
            <a:ext cx="6122986" cy="30614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perspectiveRigh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26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89438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James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and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Mia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sailed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in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the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boat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on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the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Colorado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river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.</a:t>
            </a:r>
          </a:p>
          <a:p>
            <a:pPr marL="0" indent="0" algn="ctr">
              <a:buNone/>
            </a:pP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James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sailed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53%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of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the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lenght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of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the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river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.</a:t>
            </a:r>
          </a:p>
          <a:p>
            <a:pPr marL="0" indent="0" algn="ctr">
              <a:buNone/>
            </a:pP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Mia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sailed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15%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less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than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James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.</a:t>
            </a:r>
          </a:p>
          <a:p>
            <a:pPr marL="0" indent="0" algn="ctr">
              <a:buNone/>
            </a:pP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How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many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km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did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they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sail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together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?</a:t>
            </a:r>
          </a:p>
          <a:p>
            <a:pPr marL="0" indent="0" algn="ctr">
              <a:buNone/>
            </a:pP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Find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out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how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long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is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the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Colorado </a:t>
            </a:r>
            <a:r>
              <a:rPr lang="sk-SK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river</a:t>
            </a: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:)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043367" y="836711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EXERCISE</a:t>
            </a:r>
            <a:endParaRPr lang="sk-SK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1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2962672" cy="11430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SOLUTION</a:t>
            </a:r>
            <a:endParaRPr lang="sk-SK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The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lenght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of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the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Colorado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river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= 2330 km</a:t>
            </a:r>
          </a:p>
          <a:p>
            <a:pPr marL="0" indent="0" algn="ctr">
              <a:buNone/>
            </a:pP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53% - 15% = 38%</a:t>
            </a:r>
          </a:p>
          <a:p>
            <a:pPr marL="0" indent="0" algn="ctr">
              <a:buNone/>
            </a:pP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Mia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– 38%</a:t>
            </a:r>
          </a:p>
          <a:p>
            <a:pPr marL="0" indent="0" algn="ctr">
              <a:buNone/>
            </a:pP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James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– 2330 : 100 = 23,3 x 53 = 1234,9</a:t>
            </a:r>
          </a:p>
          <a:p>
            <a:pPr marL="0" indent="0" algn="ctr">
              <a:buNone/>
            </a:pP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Mia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– 2330 : 100 = 23,3 x 38 = 885,4</a:t>
            </a:r>
          </a:p>
          <a:p>
            <a:pPr marL="0" indent="0" algn="ctr">
              <a:buNone/>
            </a:pP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1234,9 + 885,4 = 2120,3</a:t>
            </a:r>
          </a:p>
          <a:p>
            <a:pPr marL="0" indent="0" algn="ctr">
              <a:buNone/>
            </a:pP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They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sailed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 2120,3 km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together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Calligraphy" panose="03010101010101010101" pitchFamily="66" charset="0"/>
              </a:rPr>
              <a:t>.</a:t>
            </a:r>
            <a:endParaRPr lang="sk-SK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Created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 by: Simona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Majstráková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 , Barbora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Smiešková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 , Viktória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Kuruczová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 , Barbora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Peniašková</a:t>
            </a:r>
            <a:r>
              <a:rPr lang="sk-SK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 , Simona </a:t>
            </a:r>
            <a:r>
              <a:rPr lang="sk-SK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Lucida Calligraphy" panose="03010101010101010101" pitchFamily="66" charset="0"/>
              </a:rPr>
              <a:t>Chvalovská</a:t>
            </a:r>
            <a:endParaRPr lang="sk-SK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20888"/>
            <a:ext cx="5115527" cy="33918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123</Words>
  <Application>Microsoft Office PowerPoint</Application>
  <PresentationFormat>Prezentácia na obrazovke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Tok</vt:lpstr>
      <vt:lpstr>Colorado river</vt:lpstr>
      <vt:lpstr>Prezentácia programu PowerPoint</vt:lpstr>
      <vt:lpstr>SOLUTION</vt:lpstr>
      <vt:lpstr>Created by: Simona Majstráková , Barbora Smiešková , Viktória Kuruczová , Barbora Peniašková , Simona Chvalovská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river</dc:title>
  <dc:creator>Ziak</dc:creator>
  <cp:lastModifiedBy>Ziak</cp:lastModifiedBy>
  <cp:revision>3</cp:revision>
  <dcterms:created xsi:type="dcterms:W3CDTF">2015-11-13T11:42:52Z</dcterms:created>
  <dcterms:modified xsi:type="dcterms:W3CDTF">2015-11-13T12:08:52Z</dcterms:modified>
</cp:coreProperties>
</file>