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Action1.xml" ContentType="application/vnd.ms-office.inkAction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yşe şimşek" initials="aş" lastIdx="1" clrIdx="0">
    <p:extLst>
      <p:ext uri="{19B8F6BF-5375-455C-9EA6-DF929625EA0E}">
        <p15:presenceInfo xmlns:p15="http://schemas.microsoft.com/office/powerpoint/2012/main" userId="5944849552ebe1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12T17:37:10.98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.14748E9" units="dev"/>
        </inkml:traceFormat>
        <inkml:channelProperties>
          <inkml:channelProperty channel="X" name="resolution" value="0.28222" units="1/cm"/>
          <inkml:channelProperty channel="Y" name="resolution" value="0.28222" units="1/cm"/>
          <inkml:channelProperty channel="T" name="resolution" value="1" units="1/dev"/>
        </inkml:channelProperties>
      </inkml:inkSource>
      <inkml:timestamp xml:id="ts0" timeString="2016-06-12T14:24:29.355Z"/>
    </inkml:context>
    <inkml:brush xml:id="br0">
      <inkml:brushProperty name="width" value="0.09355" units="cm"/>
      <inkml:brushProperty name="height" value="0.09355" units="cm"/>
      <inkml:brushProperty name="color" value="#FF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966">
    <iact:property name="dataType"/>
    <iact:actionData xml:id="d0">
      <inkml:trace xmlns:inkml="http://www.w3.org/2003/InkML" xml:id="stk0" contextRef="#ctx0" brushRef="#br0">1058 11 0,'6'0'16,"-6"6"62,0 1 -59,0 -1 -4,0 1 -15,0 0 16,7 6 -1,-7 -6 1,0 -1 -16,0 1 16,0 -1 -16,7 1 15,-7 6 -15,0 -6 16,0 6 0,0 7 -16,0 -13 15,6 -1 -15,-6 1 16,0 0 -16,0 -1 15,7 8 -15,-7 -8 16,0 7 -16,0 -6 16,0 6 -16,0 1 15,0 -8 -15,0 7 16,0 -6 -16,6 6 0,-6 -6 16,0 6 -1,0 0 -15,0 1 0,0 -1 16,0 -6 -16,7 6 15,-7 7 1,0 -14 -16,0 8 0,0 -8 16,0 14 -1,0 -13 -15,0 -1 0,0 8 16,0 5 -16,0 -12 16,7 6 -16,-7 1 15,0 -1 -15,0 -7 16,0 14 -16,0 7 15,6 -14 -15,-6 -6 16,0 6 -16,0 -6 16,0 12 -16,0 -12 15,0 0 -15,0 6 16,0 0 -16,0 -6 16,0 -1 -16,7 1 15,-7 0 -15,0 -1 5,0 8 -5,0 -8 15,0 7 1,0 -6 -16,0 6 16,0 -6 -1,0 0 -15,0 -1 16,0 7 -16,0 -6 16,0 0 -16,0 -1 15,0 1 -15,0 6 16,0 0 -16,0 -6 15,0 0 -15,0 -1 16,0 8 -16,0 -8 16,0 1 -16,0 13 0,0 -7 15,0 0 -15,0 0 16,0 1 0,0 -1 -16,0 0 15,0 7 -15,0 -7 0,0 1 16,0 5 -16,0 1 15,0 -6 -15,0 5 16,0 -5 -16,0 12 16,0 -13 -1,0 1 -15,0 -8 0,7 14 16,-7 -7 -16,0 1 16,0 6 -16,0 -7 15,0 0 -15,0 0 16,0 1 -16,0 6 15,0 -7 -15,0 0 16,0 14 -16,0 -14 16,0 0 -16,0 0 15,0 1 -15,0 -1 16,0 0 -16,0 7 16,0 -7 -16,0 0 15,0 1 -15,0 -1 16,0 0 -16,0 0 15,0 1 -10,0 6 11,0 -7 -16,0 7 16,0 -7 -16,0 0 15,0 0 -15,0 7 16,0 0 -16,0 -7 16,0 7 -16,0 0 15,0 -7 -15,0 7 16,0 -6 -16,0 -1 15,0 7 -15,0 0 16,0 -14 -16,0 7 16,0 7 -16,0 0 15,0 -13 -15,0 13 16,0 0 -16,0 -7 16,0 0 -16,0 0 0,0 -6 15,0 13 -15,0 -7 16,0 7 -1,0 -7 -15,0 0 0,0 1 16,0 6 -16,0 -7 16,0 7 -16,0 -7 15,0 27 -15,0 -27 16,0 0 -16,0 7 16,0 -7 -16,0 1 15,0 5 -15,0 1 16,0 0 -16,0 -6 15,0 -1 -15,-7 7 16,7 0 -16,0 -7 16,0 0 -16,0 7 15,0 -7 -15,0 0 16,0 1 -16,0 6 16,0 -7 -16,0 7 15,0 0 -15,-7 -7 16,7 7 -16,0 -14 15,0 8 -15,0 -1 16,0 0 -12,0 7 12,0 0 -16,0 -14 15,0 8 -15,0 -1 16,0 0 -16,0 0 16,-6 1 -16,6 -1 15,0 0 -15,0 -6 16,0 6 -16,0 -6 15,0 6 1,0 -6 -16,0 6 16,0 -7 -16,0 8 0,0 -8 31,0 1 -31,0 0 0,0 -1 16,0 1 -16,0 -1 15,0 1 1,0 0 -1,0 -1 -15,0 1 16,0 0 15,0 -1 1,0 1 139,-7 -7 -155</inkml:trace>
    </iact:actionData>
  </iact:action>
  <iact:action type="add" startTime="5417">
    <iact:property name="dataType"/>
    <iact:actionData xml:id="d1">
      <inkml:trace xmlns:inkml="http://www.w3.org/2003/InkML" xml:id="stk1" contextRef="#ctx0" brushRef="#br0">1011 24 0,'0'6'0,"0"1"157,0 6 -126,0 -6 -31,0 0 15,-6 6 -15,-1 -7 16,7 1 0,0 0 -16,0 -1 15,0 8 1,-7 -14 -16,7 6 16,0 1 -16,0 -1 15,0 1 -15,-6 6 21,6 -6 -21,-7 6 15,7 1 -15,0 -8 16,0 1 -16,-6 6 16,-1 0 -16,7 7 0,-7 -13 15,7 -1 -15,0 8 16,0 -1 -16,-6 -6 16,6 6 -16,-7 7 15,7 0 -15,0 -14 16,0 7 -16,-7 1 15,1 -1 -15,6 7 16,0 -14 -16,-7 21 16,1 -14 -16,6 0 15,-7 1 -15,7 -1 16,0 0 -16,-7 0 16,-6 14 -16,13 -20 15,-7 6 -15,7 -7 16,-6 14 -16,-1 -13 15,7 6 -15,0 -6 16,-6 19 -16,-1 -19 16,7 0 -16,-7 6 15,7 0 -15,-6 0 16,-1 -6 -16,7 13 16,-7 -7 -16,1 -6 15,6 -1 -15,-7 14 16,-6 -7 -16,13 -6 15,0 6 -15,-13 14 16,6 -14 -16,7 0 16,-13 1 -16,6 -1 15,7 7 -15,-7 -7 0,1 7 16,-1 -7 0,1 0 -16,-1 7 0,0 -7 15,7 1 1,-6 6 -16,-1 -7 15,0 13 -15,1 -6 16,-7 0 -16,13 -7 16,-7 1 -16,0 5 0,1 -5 15,-1 12 1,7 -13 -16,-7 1 0,1 -8 16,6 8 -16,-7 6 15,1 -14 -15,-1 7 16,7 14 -16,-7 -14 15,1 0 -15,-1 1 16,7 -1 -16,-7 0 16,1 7 -16,6 -13 15,-13 19 -15,6 -13 16,7 1 -16,-7 -8 16,7 8 -16,-6 5 15,-1 -12 -15,7 13 16,-7 -7 -16,7 0 15,-6 1 -15,-1 -8 16,7 8 -16,-6 -1 16,-1 0 -16,0 0 15,7 -6 -15,-6 13 16,-1 -14 -16,7 1 16,-7 6 -16,1 1 15,-1 5 -15,1 -5 16,-1 6 -16,7 -7 15,-7 7 -15,1 -7 16,-1 7 -16,7 -7 16,-13 20 -16,-1 -13 15,14 -7 -15,-6 1 16,-1 5 -16,1 -5 16,6 -1 -16,-14 20 0,8 -26 15,-1 13 1,7 -7 -16,-13 7 0,6 -7 15,7 0 -15,-6 0 16,-8 7 -16,14 0 16,-6 -7 -16,-1 1 15,7 -1 -15,-13 0 16,13 0 -16,-13 7 16,13 -13 -16,-7 6 15,0 7 -15,7 -13 16,-6 6 -16,-1 0 15,7 0 -15,-7 7 16,1 -13 -16,-1 6 16,1 7 -16,6 -7 15,0 -6 1,-7 6 -16,0 7 0,7 -13 16,-6 6 -16,-1 0 15,0 -6 -15,7 6 16,0 -6 -16,0 6 15,-6 0 -15,-1 -6 16,7 6 -16,0 -6 16,0 6 -1,-6 0 1,6 -6 -16,-7 6 16,7 -6 -16,0 -1 15,0 8 -15,0 -8 16,-7 1 -16,7 6 15,-6 0 -15,6 -6 16,0 0 -16,0 -1 16,-7 -6 -16,7 14 15,-7 -8 1,7 1 -16,0 -1 16,0 1 -1,0 0 -15,-6 -1 0,6 1 31,-7 -7 -31,7 7 0,0 -1 32,0 1 -17,0 -1 -15,-6 1 32,6 0 -17,0 -1 1,0 1 -1,0 0 1,0 -1 0,-7 -6 -16,7 7 15,0 -1 -15</inkml:trace>
    </iact:actionData>
  </iact:action>
  <iact:action type="add" startTime="8725">
    <iact:property name="dataType"/>
    <iact:actionData xml:id="d2">
      <inkml:trace xmlns:inkml="http://www.w3.org/2003/InkML" xml:id="stk2" contextRef="#ctx0" brushRef="#br0">117 2866 0,'6'0'0,"1"0"130,0 0 -115,6 0 1,-7 0 0,8 0 -1,-14 7 -15,6 -7 16,-6 7 -16,14 -7 16,-8 0 -1,7 0 -15,1 0 16,-1 0 -16,0 6 15,0 -6 -15,7 0 16,-6 0 -16,5 7 16,1 -7 -16,-6 0 15,-1 0 -15,0 0 16,0 0 -16,1 0 16,-1 0 -16,-7 0 15,8 0 -15,-8 0 16,1 6 -16,0 -6 15,-1 0 -15,1 0 0,0 0 16,6 0 0,-7 0 -16,1 7 15,0 -7 -15,13 0 0,-14 0 16,1 0 -16,-1 0 16,14 7 -16,-6 -7 15,-8 0 1,7 0 -16,-6 0 0,6 0 15,1 0 -15,5 0 16,-12 0 -16,0 0 16,6 0 -16,-6 0 15,-1 0 -15,7 0 16,-6 0 -16,6 0 16,1 0 -16,-8 0 15,14 0 -15,-13 0 16,-1 -7 -16,8 7 19,-8 0 -19,1 0 16,-1 0 -16,1 0 16,0 0 -1,-1 0 -15,1 0 16,0 0 -16,-1 0 16,8 0 -16,-8 0 15,1 0 -15,-1 0 16,1 0 -16,0 0 15,-1 0 -15,8 0 16,-8 0 -16,1 0 16,-1 0 -16,8 0 15,-8 0 1,1 0 15,0 0 -15,-1 0 -1,1 0 1,-1 0 0,8 0 -1,-8 0 1,1 0 0,0 0 -1,-1 0 -15,1 0 78,-1 0 -78,1 0 32,0 0 -17,-1 0 16,1 0 5,0 0 27,-1 0 -32</inkml:trace>
    </iact:actionData>
  </iact:action>
  <iact:action type="add" startTime="11138">
    <iact:property name="dataType"/>
    <iact:actionData xml:id="d3">
      <inkml:trace xmlns:inkml="http://www.w3.org/2003/InkML" xml:id="stk3" contextRef="#ctx0" brushRef="#br0">1078 2674 0,'-14'0'156,"1"0"-156,0 0 0,6 0 16,-6 0 -16,0 0 16,-7 0 -16,7 0 15,6 0 -15,0 0 16,1 0 -16,-1 0 15,0 0 -15,1 0 16,-1 0 -16,1 0 66,-1 0 -35,7 7 219,0 13 -250,0 -7 16,0 0 -16,0 0 16,7 14 -16,-7 -20 15,0 6 -15,0 -7 16,0 8 -16,0 -8 16,0 8 -16,6 -8 15,-6 1 -15,0 6 16,0 -6 -16,7 -1 15,-7 1 1,0 0 -16,0 -1 16,0 1 -16,0 -1 15,0 1 1,6 -7 -16,-6 -7 177,0 -6 -162</inkml:trace>
    </iact:actionData>
  </iact:action>
  <iact:action type="add" startTime="12444">
    <iact:property name="dataType"/>
    <iact:actionData xml:id="d4">
      <inkml:trace xmlns:inkml="http://www.w3.org/2003/InkML" xml:id="stk4" contextRef="#ctx0" brushRef="#br0">985 2807 0</inkml:trace>
    </iact:actionData>
  </iact:action>
  <iact:action type="add" startTime="15136">
    <iact:property name="dataType"/>
    <iact:actionData xml:id="d5">
      <inkml:trace xmlns:inkml="http://www.w3.org/2003/InkML" xml:id="stk5" contextRef="#ctx0" brushRef="#br0">64 1495 0,'0'6'0,"0"1"78,0 0 -62,-7 -7 -16,7 6 15,-7 -6 -15,1 14 16,-1 -14 0,0 6 -1,1 -6 1,6 7 -16,-7 -1 16,7 1 30,-6 0 -30,6 6 0,0 -6 -1,0 -1 1,0 1 -16,0 -1 16,0 1 -1,0 0 1,0 -1 -1,0 1 -15,0 0 16,0 -1 0,0 -12 97,6 6 -113,-6 -7 16,0 0 -16,7 1 15,-7 -1 -15,6 7 16,1 0 -16,-7 -7 16,7 1 -16,-1 6 15,-6 -7 1,14 7 -16,-8 0 15,1 0 -15,0 0 16,-1 0 -16,1 0 16,-1 0 -16,1 0 15,0 7 -15,-7 -1 16,6 -6 0,-6 7 -16,7 0 15,0 -1 -15,-7 8 16,6 -8 -16,-6 1 15,0 6 -15,0 -6 16,0 -1 0,0 1 -16,0 6 15,0 -6 1,0 -1 -16,0 1 16,-13 0 -16,6 -1 15,-6 8 -15,6 -1 16,1 -7 -16,-7 1 0,13 0 31,-7 -7 63</inkml:trace>
    </iact:actionData>
  </iact:action>
  <iact:action type="add" startTime="16696">
    <iact:property name="dataType"/>
    <iact:actionData xml:id="d6">
      <inkml:trace xmlns:inkml="http://www.w3.org/2003/InkML" xml:id="stk6" contextRef="#ctx0" brushRef="#br0">203 1356 0,'0'6'0,"6"8"78,-6 -8 -78,7 7 15,-7 1 -15,0 -1 16,0 0 -16,0 0 16,0 -6 -16,0 13 15,0 -13 -15,0 6 16,0 -7 -16,0 1 15,0 0 -15,0 -1 16,0 1 -16,0 0 16,0 -1 -16,7 1 15,-7 -1 -15,0 1 16,0 0 -16,6 -1 16,1 1 -16,-7 0 15,7 -1 1,-1 1 -16,-6 6 15,7 -13 1,-1 0 0,1 0 15,0 -7 -15,-7 1 -1,6 -7 -15,1 -1 16,0 14 -16,-7 -6 15,0 -8 1,6 14 -16,-6 -6 16,0 -1 -1,0 1 -10,7 -1 11,-7 0 -16,0 1 16,0 -1 -16,0 0 15,0 1 -15,0 -1 16,0 1 -16,0 -1 15,0 0 -15,0 1 16,-7 -1 15,7 0 1,-6 7 -32,-1 -6 15,0 -1 1,1 7 46,6 7 -46,-7 -1 15,7 1 0,-7 -7 -15,1 7 15,6 -1 -31,0 1 32,-7 -7 -32,7 7 15,0 -1 1,0 1 -16,-6 -7 15,6 6 -15,0 1 16,0 0 82,-7 -7 -4</inkml:trace>
    </iact:actionData>
  </iact:action>
  <iact:action type="add" startTime="18569">
    <iact:property name="dataType"/>
    <iact:actionData xml:id="d7">
      <inkml:trace xmlns:inkml="http://www.w3.org/2003/InkML" xml:id="stk7" contextRef="#ctx0" brushRef="#br0">375 1369 0,'0'13'46,"0"-6"-46,0 -1 16,0 8 -16,7 -8 16,-7 1 -16,0 6 15,0 7 -15,0 -13 16,6 -7 -16,-6 13 16,0 -6 -16,7 -1 15,-7 7 -15,0 -6 16,0 0 -12,0 -1 11,0 1 1,0 -14 62,-7 -13 -62</inkml:trace>
    </iact:actionData>
  </iact:action>
  <iact:action type="add" startTime="19468">
    <iact:property name="dataType"/>
    <iact:actionData xml:id="d8">
      <inkml:trace xmlns:inkml="http://www.w3.org/2003/InkML" xml:id="stk8" contextRef="#ctx0" brushRef="#br0">349 1004 0,'0'14'0,"0"-8"16,0 1 -1,0 0 -15,0 6 0,0 -7 16,0 1 -16,0 6 16,0 -6 -16,6 6 15,-6 0 -15,0 -6 16,7 13 -16,-7 -13 16,0 6 -16,6 -7 15,1 14 -15,-7 -6 16,7 -8 -16,-1 7 15,1 1 -15,-7 -8 16,7 8 -16,-1 -8 16,1 8 -1,-1 -8 -15,1 1 16,0 -1 0,-1 -6 -16,1 7 15,0 -7 -15,-7 7 16,6 -7 -1,1 0 -15,0 0 16,-1 0 -12,1 0 11,-1 -7 1,1 7 0,-7 -7 -16,0 1 15,7 -1 -15,-1 -6 16,-6 6 -16,0 1 15,7 -14 -15,-7 13 16,0 0 -16,0 -12 16,0 12 -16,0 -6 15,0 6 -15,0 0 16,0 -6 -16,0 7 16,-7 -1 -16,7 0 0,-6 7 15,-1 -6 -15,7 -1 16,-7 7 -1,1 -7 1,-1 7 15,1 0 -15,-1 7 0,7 0 -1,-7 -1 1,7 1 -1,-6 0 1,6 -1 -16,-7 -6 16,7 7 -16,-7 -1 15,7 8 1,-6 -14 -16,6 13 16,-7 -13 -1,7 7 -15,0 -1 16,0 1 -1,0 -1 -15,-7 -6 16,7 7 -16,0 0 16,0 -1 4,-6 -12 152</inkml:trace>
    </iact:actionData>
  </iact:action>
  <iact:action type="add" startTime="20965">
    <iact:property name="dataType"/>
    <iact:actionData xml:id="d9">
      <inkml:trace xmlns:inkml="http://www.w3.org/2003/InkML" xml:id="stk9" contextRef="#ctx0" brushRef="#br0">435 932 0,'6'-7'0,"8"0"78,-1 -6 -78,-6 6 16,6 1 -16,0 -1 16,-6 -6 -16,6 6 15,-6 1 -15,-1 -8 16,1 1 -16,-1 13 15,-6 -6 -15,7 6 94,0 0 -63,-1 6 -15,-6 1 -16,0 -1 16,7 14 -16,0 -13 15,-7 0 -15,6 6 16,1 0 -16,-7 -6 16,6 -1 -16,-6 8 4,7 -1 -4,0 -7 16,-7 1 -16,6 0 15,-6 -1 -15,0 8 16,7 -8 -16,0 7 16,-1 -6 -16,-6 0 15,0 -1 1</inkml:trace>
    </iact:actionData>
  </iact:action>
  <iact:action type="add" startTime="21880">
    <iact:property name="dataType"/>
    <iact:actionData xml:id="d10">
      <inkml:trace xmlns:inkml="http://www.w3.org/2003/InkML" xml:id="stk10" contextRef="#ctx0" brushRef="#br0">547 951 0,'0'-6'0,"7"6"78,0 -13 -62,-1 13 -16,8 -14 15,-1 1 1,-7 13 0,-6 -7 -16,7 7 31,-7 -6 -15,7 6 15,-7 -7 94,0 1 -110,0 -1 1,0 0 -16</inkml:trace>
    </iact:actionData>
  </iact:action>
  <iact:action type="add" startTime="22635">
    <iact:property name="dataType"/>
    <iact:actionData xml:id="d11">
      <inkml:trace xmlns:inkml="http://www.w3.org/2003/InkML" xml:id="stk11" contextRef="#ctx0" brushRef="#br0">627 766 0,'7'7'0,"-1"6"63,-6 0 -48,7 -6 1,-1 -1 -1,-6 -19 271,0 0 -286,0 0 15,0 6 1,0 0 -16,0 -6 0,0 6 16,0 1 -16,0 -7 15,0 -1 -15,0 8 16,0 -1 -1,0 0 -15,0 1 16,0 -1 -16,0 1 16,0 -1 -16,0 0 15,0 1 1,7 6 -16,-7 -7 16,0 0 -1,7 7 16,-1 0 1,1 0 -32,-7 7 15,7 -7 -15,-7 13 16,6 -13 -16,1 14 16,-1 -8 -16,-6 1 15,0 -1 -15,7 1 16,0 0 -16,-7 -1 15,0 8 -15,0 -21 130,0 0 -130,0 -6 16,0 6 -1,-7 -6 -15,7 7 16,0 -1 -16,0 0 16,-7 -6 -16,7 6 15,0 -6 1,0 7 -1,0 -1 1,0 0 -16,0 1 16,0 -8 -16,0 8 15,7 -1 -15,-7 1 16,0 -1 -16,7 7 16,-7 -7 -1,6 7 32,1 0 -16,0 0 -15,-1 7 0,1 0 -16,-1 -1 15,-6 1 1,7 -7 -16,0 6 15,-7 1 1,6 0 0,-6 -1 113</inkml:trace>
    </iact:actionData>
  </iact:action>
  <iact:action type="add" startTime="25489">
    <iact:property name="dataType"/>
    <iact:actionData xml:id="d12">
      <inkml:trace xmlns:inkml="http://www.w3.org/2003/InkML" xml:id="stk12" contextRef="#ctx0" brushRef="#br0">402 3012 0,'0'-7'0,"0"1"47,0 -1 -31,0 1 -16,0 -8 16,6 14 -1,1 -13 -15,-7 6 16,6 1 -1,-6 -1 -15,7 1 16,0 -8 0,-1 14 -16,1 -6 15,0 6 -15,-1 -7 16,8 7 0,5 -7 -16,-12 7 15,6 0 1,-6 0 -1,-7 7 -15,13 0 16,-13 6 -16,7 -13 16,-1 7 -16,-6 -1 15,0 1 -15,0 -1 16,0 1 0,0 0 -1,-6 -7 1,6 6 -16,-7 1 15,7 0 110,7 -1 -105,-1 1 -4,-6 -1 -16,7 -6 15,6 20 -15,-6 -13 16,0 0 -16,-1 6 16,1 0 -1,-7 -6 1,6 -1 -16,-6 1 31,0 0 -31,0 -1 16,-6 1 -1,-7 -1 -15,-1 1 16,8 -7 0,-1 0 -1,0 0 -15,1 0 16,-1 0 -1,1 -7 1,-1 1 0,7 -1 -16,-7 7 15,7 -6 126</inkml:trace>
    </iact:actionData>
  </iact:action>
  <iact:action type="add" startTime="27008">
    <iact:property name="dataType"/>
    <iact:actionData xml:id="d13">
      <inkml:trace xmlns:inkml="http://www.w3.org/2003/InkML" xml:id="stk13" contextRef="#ctx0" brushRef="#br0">667 3052 0,'6'0'0,"-6"6"16,0 1 -16,0 0 0,0 -1 15,0 1 1,0 6 0,0 -6 -16,0 -1 15,0 8 -15,0 -8 16,0 1 -16,0 0 15,0 -1 -15,0 1 16,0 -1 15,0 1 1</inkml:trace>
    </iact:actionData>
  </iact:action>
  <iact:action type="add" startTime="27625">
    <iact:property name="dataType"/>
    <iact:actionData xml:id="d14">
      <inkml:trace xmlns:inkml="http://www.w3.org/2003/InkML" xml:id="stk14" contextRef="#ctx0" brushRef="#br0">786 2999 0,'7'0'0,"6"0"110,0 0 -110,-6 6 15,-1 -6 -15,8 0 16,-8 0 -16,1 0 16,-7 -6 -16,7 6 0,-1 0 15,1 0 1,-7 -7 -16,6 7 16,-6 -6 -16,7 6 15,-7 -14 -15,0 8 16,7 -1 -16,-7 0 15,0 1 1,0 -1 -16,0 1 16,0 -1 -1,-7 7 17,7 -7 -32,-13 7 15,0 -6 -15,-1 6 16,1 0 -16,6 0 15,-6 6 -15,0 -6 16,13 7 -16,-7 0 16,7 -1 -1,0 1 1,0 6 0,0 0 -1,0 -6 -15,0 0 21,0 -1 -21,0 1 15,0 -1 -15,0 8 16,7 -8 -16,-1 1 16,-6 0 -1,7 -7 -15,0 0 32,-1 0 -17,1 -7 1,-7 0 -16,7 7 31,-7 -6 -31,6 -1 16,-6 0 -1,7 1 1,-7 -1 -16,7 7 16,-7 -6 -16,0 -1 15,0 0 -15,6 7 16,-6 -6 -16,0 -1 47,7 7 31,-7 7 -63,0 -1 1,0 1 -16,0 0 16,0 -1 -16,6 7 15,-6 -6 -15,7 0 16,-7 6 -16,0 0 16,0 0 -16,0 1 15,7 -1 -15,-7 7 16,0 -14 -16,0 8 15,0 -8 1,0 1 -16,0 0 31,-7 -1 1,-6 -6 -17,0 0 1,-1 7 -16,1 -7 15,6 0 -15,-6 0 16,6 0 -16,-6 0 16,7 0 -1,6 -7 17,0 1 -17,-7 6 1,7 -7 15,0 0 78,7 7 -93,-1 -6 0</inkml:trace>
    </iact:actionData>
  </iact:action>
  <iact:action type="add" startTime="29420">
    <iact:property name="dataType"/>
    <iact:actionData xml:id="d15">
      <inkml:trace xmlns:inkml="http://www.w3.org/2003/InkML" xml:id="stk15" contextRef="#ctx0" brushRef="#br0">945 3072 0,'7'0'0,"-7"6"16,0 1 15,0 6 -15,6 -6 -16,-6 -1 15,7 8 -15,-7 -8 16,7 14 0,-1 -7 -1,-6 -6 1,0 -20 62,0 6 -78,0 -6 16,0 6 -16,0 1 19,0 -1 -19,0 0 16,0 1 0,0 -1 -16,0 1 15,0 -1 -15,0 0 16,0 1 -16,0 -8 0,0 8 15,7 -7 1,-1 6 -16,-6 0 0,14 1 16,-14 -1 -16,13 0 15,-13 1 1,7 6 -16,-1 0 16,1 6 -1,-1 8 1,1 -8 -16,0 1 15,-1 6 -15,-6 -6 16,7 -1 -16,0 1 16,-7 0 -16,6 6 15,-6 -6 1,7 6 -16,-7 -7 0,0 1 16,0 0 -1,0 -14 141,0 0 -140,0 -6 0,0 7 -16,0 -1 15,0 -6 -15,0 6 5,0 0 26,0 1 -15,0 -1 -1,6 7 1,-6 -6 0,7 6 15,0 0 -15,-1 0 15,1 0 -31,0 0 15,-1 0 1,1 0 0,-1 0 -1,-6 6 -15,0 1 16,7 -7 -16,-7 6 16,13 -6 -16,-13 14 15,7 -8 1,0 1 -16,-7 0 15,6 -1 1,-6 1 -16,0 -1 16,0 1 -16,0 6 15,7 -13 1,-7 7 -16,0 0 16,6 -7 144</inkml:trace>
    </iact:actionData>
  </iact:action>
  <iact:action type="add" startTime="31563">
    <iact:property name="dataType"/>
    <iact:actionData xml:id="d16">
      <inkml:trace xmlns:inkml="http://www.w3.org/2003/InkML" xml:id="stk16" contextRef="#ctx0" brushRef="#br0">1197 1356 0,'0'6'0,"0"1"78,0 6 -62,6 7 -16,-6 -7 15,7 1 -15,-7 -8 16,0 7 -16,0 1 16,7 -8 -16,-7 8 15,0 -8 -15,0 1 0,0 6 16,0 0 -1,6 -6 -15,-6 6 0,0 -6 16,0 6 -16,0 -6 16,7 -7 -1,-7 6 1,0 1 0,0 0 -16,0 -14 140,0 0 -140,0 1 16,0 -1 -16,0 -6 15,0 0 -15,7 -1 16,-7 8 0,6 -8 -1,-6 1 -15,0 0 16,7 13 0,-7 -7 -16,7 1 46,-7 -1 -30,6 7 0,1 -7 -16,-1 7 15,8 -6 1,-8 6 0,1 0 -1,0 6 1,6 8 -16,-13 -8 15,13 14 -15,-6 -13 0,-7 -1 9,6 8 -9,1 -1 16,-7 -6 -16,7 12 15,-1 -5 -15,-6 -8 16,0 8 0,7 -8 -1,-1 1 1,-6 -1 15,0 1 -15,0 0 -1,7 -7 -15,-7 -7 78,0 0 -62,7 1 -16</inkml:trace>
    </iact:actionData>
  </iact:action>
  <iact:action type="add" startTime="32951">
    <iact:property name="dataType"/>
    <iact:actionData xml:id="d17">
      <inkml:trace xmlns:inkml="http://www.w3.org/2003/InkML" xml:id="stk17" contextRef="#ctx0" brushRef="#br0">1409 1495 0,'7'-13'93,"12"6"-93,-5 0 16,-1 -13 -16,13 14 16,-12 -7 -16,-8 6 15,1 7 -15,6 0 16,-6 -7 -1,-1 7 1,1 0 -16,0 0 16,-7 7 77,-7 0 -93</inkml:trace>
    </iact:actionData>
  </iact:action>
  <iact:action type="add" startTime="33486">
    <iact:property name="dataType"/>
    <iact:actionData xml:id="d18">
      <inkml:trace xmlns:inkml="http://www.w3.org/2003/InkML" xml:id="stk18" contextRef="#ctx0" brushRef="#br0">1442 1541 0,'7'0'0,"-1"-6"79,8 -1 -64,-8 7 1,1 0 -16,-7 -7 15,6 1 -15,1 6 47,0 -7 -31,-1 7 31,-6 -7 31</inkml:trace>
    </iact:actionData>
  </iact:action>
  <iact:action type="add" startTime="34272">
    <iact:property name="dataType"/>
    <iact:actionData xml:id="d19">
      <inkml:trace xmlns:inkml="http://www.w3.org/2003/InkML" xml:id="stk19" contextRef="#ctx0" brushRef="#br0">1581 1296 0,'0'-7'0,"0"1"0,0 -1 15,0 1 -15,0 -1 16,0 0 0,0 1 -16,0 -1 15,0 -6 6,0 6 -6,7 0 -15,-1 1 16,1 -1 -16,-7 1 16,7 6 -16,-1 -7 15,1 0 1,0 7 0,-1 0 -16,1 0 15,0 0 -15,6 0 16,0 0 -16,-6 0 15,-1 7 1,1 -7 -16,0 0 16,-7 7 -16,6 -1 15,1 1 -15,-7 -1 16,6 -6 0,-6 7 -16,7 -7 15,-7 7 -15,0 -1 16,0 1 -1,0 0 -15,0 6 16,0 7 0,0 -14 -1,-7 14 -15,1 -13 0,-1 0 16,7 6 0,-6 -7 -16,-1 1 0,7 6 15,0 -6 1,-7 0 -16,7 -1 15,0 1 1,0 6 -16,0 -6 31,0 6 -31,0 -6 16,0 -1 -16,7 7 16,0 -13 -1,-7 14 -15,0 -8 16,6 -6 3,-6 7 -19,7 0 16,-1 -1 -16,-6 1 16,7 -7 -1</inkml:trace>
    </iact:actionData>
  </iact:action>
  <iact:action type="add" startTime="35281">
    <iact:property name="dataType"/>
    <iact:actionData xml:id="d20">
      <inkml:trace xmlns:inkml="http://www.w3.org/2003/InkML" xml:id="stk20" contextRef="#ctx0" brushRef="#br0">1793 1641 0,'0'6'0,"0"1"15,0 -1 1,0 1 0,7 -7 -1,0 0 1,-1 0 20,-6 -7 -21,7 1 -15,-1 -1 16,-6 1 0,0 -1 -16,7 -6 15,0 6 1,-7 0 -16,0 1 15,0 -7 1,0 6 0,0 0 -16,0 1 15,0 -1 1,-7 7 0,0 0 -1,1 0 16,-1 0 -31,1 0 32,-1 0 -17,7 7 -15,0 -1 16,-7 -6 0,7 7 -1,-6 0 1,6 -1 -1,0 1 -15,-7 -7 16,7 6 -16,0 1 16,0 0 -1,0 -1 1,0 1 -16,0 0 16,0 -1 -16,0 1 15,0 -1 16,7 -6 -31</inkml:trace>
    </iact:actionData>
  </iact:action>
  <iact:action type="add" startTime="36810">
    <iact:property name="dataType"/>
    <iact:actionData xml:id="d21">
      <inkml:trace xmlns:inkml="http://www.w3.org/2003/InkML" xml:id="stk21" contextRef="#ctx0" brushRef="#br0">2045 839 0,'0'6'0,"0"1"31,0 0 -31,0 6 31,7 -6 -31,-1 -7 16,-6 13 -16,7 -13 16,0 6 -16,-1 -6 15,8 0 -15,-8 0 32,1 -6 -17,-7 -1 16,6 1 -31,-6 -1 16,0 0 0,0 -6 -16,0 6 15,0 1 -15,0 -1 16,-6 1 0,-1 6 15,1 -7 -31,-1 7 0,0 0 15,1 0 1,-8 0 -16,8 0 16,6 7 -16,-7 -7 15,7 6 1,-6 1 0,6 -1 -1,0 1 1,0 0 -1,0 6 1,6 -13 0</inkml:trace>
    </iact:actionData>
  </iact:action>
  <iact:action type="add" startTime="37647">
    <iact:property name="dataType"/>
    <iact:actionData xml:id="d22">
      <inkml:trace xmlns:inkml="http://www.w3.org/2003/InkML" xml:id="stk22" contextRef="#ctx0" brushRef="#br0">2158 812 0,'0'7'0,"0"0"0,6 -1 15,-6 1 1,7 -1 -16,-7 1 16,7 0 -16,-1 -7 15,1 0 16,0 0 -15,-1 0 -16,1 0 16,-1 0 -16,1 0 15,-7 -7 17,0 0 -17,0 1 1,7 -1 -1,-7 1 -15,0 -8 16,0 8 0,0 -8 -16,0 1 15,0 7 1,0 -1 0,-7 7 -1,0 0 20,1 0 -35,-1 0 16,7 7 0,-6 -7 -1,6 6 -15,0 1 16,-7 -7 -16,7 6 16,0 1 -1,0 0 16,0 -1 -15,0 1 0</inkml:trace>
    </iact:actionData>
  </iact:action>
  <iact:action type="add" startTime="39097">
    <iact:property name="dataType"/>
    <iact:actionData xml:id="d23">
      <inkml:trace xmlns:inkml="http://www.w3.org/2003/InkML" xml:id="stk23" contextRef="#ctx0" brushRef="#br0">2065 991 0,'0'7'0,"0"-1"31,0 1 -15,7 0 -1,-7 -1 -15,6 8 16,1 -8 0,-7 1 -16,7 -1 15,-1 1 1,1 0 -1,-1 -7 1,1 6 0,0 -6 -16,-1 0 15,1 7 -15,0 -7 16,-1 0 -16,1 0 16,-1 0 -16,1 0 15,0 0 1,-1 0 -1,1 0 -15,-7 -7 16,7 1 0,-7 -1 -1,6 7 -15,1 -13 16,-1 6 -16,1 1 16,0 -1 -16,-7 0 15,6 7 -15,-6 -6 16,0 -1 -16,0 0 47,7 7 -47,0 0 77,-7 -6 -77,0 -1 94</inkml:trace>
    </iact:actionData>
  </iact:action>
  <iact:action type="add" startTime="39098">
    <iact:property name="dataType"/>
    <iact:actionData xml:id="d24">
      <inkml:trace xmlns:inkml="http://www.w3.org/2003/InkML" xml:id="stk24" contextRef="#ctx0" brushRef="#brinv">0 0 0</inkml:trace>
    </iact:actionData>
  </iact:action>
  <iact:action type="add" startTime="39099">
    <iact:property name="dataType"/>
    <iact:actionData xml:id="d25">
      <inkml:trace xmlns:inkml="http://www.w3.org/2003/InkML" xml:id="stk25" contextRef="#ctx0" brushRef="#brinv">2261 3182 0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AROUND THE WORLD WITH MATH 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ETWNINNING PROJECT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8" y="333379"/>
            <a:ext cx="2250154" cy="174011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17" y="4648790"/>
            <a:ext cx="245745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BURDUR SCINECE AND ART CENTER </a:t>
            </a:r>
            <a:br>
              <a:rPr lang="tr-TR" dirty="0" smtClean="0"/>
            </a:br>
            <a:r>
              <a:rPr lang="tr-TR" dirty="0"/>
              <a:t>	</a:t>
            </a:r>
            <a:r>
              <a:rPr lang="tr-TR" dirty="0" smtClean="0"/>
              <a:t>											TURKEY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286" y="3271235"/>
            <a:ext cx="9802279" cy="209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4F0F22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34" y="231821"/>
            <a:ext cx="10331538" cy="5808371"/>
          </a:xfrm>
        </p:spPr>
      </p:pic>
    </p:spTree>
    <p:extLst>
      <p:ext uri="{BB962C8B-B14F-4D97-AF65-F5344CB8AC3E}">
        <p14:creationId xmlns:p14="http://schemas.microsoft.com/office/powerpoint/2010/main" val="330697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4"/>
    </mc:Choice>
    <mc:Fallback>
      <p:transition spd="slow" advTm="3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1160" y="450761"/>
            <a:ext cx="9397552" cy="6014433"/>
          </a:xfrm>
          <a:prstGeom prst="rect">
            <a:avLst/>
          </a:prstGeom>
        </p:spPr>
      </p:pic>
      <p:pic>
        <p:nvPicPr>
          <p:cNvPr id="12" name="tmp421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7.266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3" name="Mürekkep 12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53741" y="1487296"/>
              <a:ext cx="3589627" cy="5050951"/>
            </p14:xfrm>
          </p:contentPart>
        </mc:Choice>
        <mc:Fallback>
          <p:pic>
            <p:nvPicPr>
              <p:cNvPr id="13" name="Mürekkep 1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44741" y="1478296"/>
                <a:ext cx="3607627" cy="506895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763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75"/>
    </mc:Choice>
    <mc:Fallback>
      <p:transition spd="slow" advTm="41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Solutıon</a:t>
            </a:r>
            <a:r>
              <a:rPr lang="tr-TR" dirty="0" smtClean="0"/>
              <a:t> </a:t>
            </a:r>
            <a:r>
              <a:rPr lang="tr-TR" dirty="0" err="1" smtClean="0"/>
              <a:t>task</a:t>
            </a:r>
            <a:r>
              <a:rPr lang="tr-TR" dirty="0" smtClean="0"/>
              <a:t> </a:t>
            </a:r>
            <a:r>
              <a:rPr lang="tr-TR" dirty="0" err="1" smtClean="0"/>
              <a:t>no</a:t>
            </a:r>
            <a:r>
              <a:rPr lang="tr-TR" dirty="0" smtClean="0"/>
              <a:t> 13.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6566" y="2161973"/>
            <a:ext cx="2203245" cy="83880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867" y="3000776"/>
            <a:ext cx="3515462" cy="85168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053" y="4071152"/>
            <a:ext cx="1714543" cy="62011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15" y="4922836"/>
            <a:ext cx="1888634" cy="944317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2272145" y="5278582"/>
            <a:ext cx="156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ANSWER=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88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İXSHAPE" val="|embedded=true|recordStart=0|recordEnd=32004|recordLength=32004|start=0|end=32004|audioFormat={00001610-0000-0010-8000-00AA00389B71}|audioRate=44100|muted=false|volume=0.8|fadeIn=0|fadeOut=0|videoFormat={34363248-0000-0010-8000-00AA00389B71}|videoRate=10|videoWidth=1366|videoHeight=7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İXSHAPE" val="|streamable=true|audioOnly=true|recordStart=0|recordEnd=41676|recordLength=41733|start=0|end=41676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İXSHAPE" val="AAEAAAD/////AQAAAAAAAAAMAgAAAE9BdXRob3JQUFQsIFZlcnNpb249MC4xLjU3MjAuMCwgQ3VsdHVyZT1uZXV0cmFsLCBQdWJsaWNLZXlUb2tlbj0zMWJmMzg1NmFkMzY0ZTM1BQEAAAALSW5rTWF0dGVyVjEEAAAABVNjYWxlDUxpc3RgMStfaXRlbXMMTGlzdGAxK19zaXplD0xpc3RgMStfdmVyc2lvbgAEAAALF1NoYXJlZC5JbmtpbmcuSW5rQXRvbVtdAgAAAAgIAgAAAGBMYj8JAwAAABgAAAAcAAAABwMAAAAAAQAAACAAAAAECUlua0F0b21WMQIAAAAJBAAAAAkFAAAACQYAAAAJBwAAAAkIAAAACQkAAAAJCgAAAAkLAAAACQwAAAAJDQAAAAkOAAAACQ8AAAAJEAAAAAkRAAAACRIAAAAJEwAAAAkUAAAACRUAAAAJFgAAAAkXAAAACRgAAAAJGQAAAAkaAAAACRsAAAANCAUEAAAAC1BlblN0cm9rZVYxBAAAAApBdHRyaWJ1dGVzBVRyYWNlCVN0YXJ0VGltZQRUeXBlBAQABA9QZW5BdHRyaWJ1dGVzVjECAAAACklua1RyYWNlVjECAAAAEAxBY3Rpb25UeXBlVjECAAAAAgAAAAkcAAAACR0AAACuBwAAAAAAAAXi////DEFjdGlvblR5cGVWMQEAAAAHdmFsdWVfXwAIAgAAAAAAAAABBQAAAAQAAAAJHwAAAAkgAAAAKRUAAAAAAAAB3////+L///8AAAAAAQYAAAAEAAAACSIAAAAJIwAAABUiAAAAAAAAAdz////i////AAAAAAEHAAAABAAAAAklAAAACSYAAACCKwAAAAAAAAHZ////4v///wAAAAABCAAAAAQAAAAJKAAAAAkpAAAAnDAAAAAAAAAB1v///+L///8AAAAAAQkAAAAEAAAACSsAAAAJLAAAACA7AAAAAAAAAdP////i////AAAAAAEKAAAABAAAAAkuAAAACS8AAAA4QQAAAAAAAAHQ////4v///wAAAAABCwAAAAQAAAAJMQAAAAkyAAAAiUgAAAAAAAABzf///+L///8AAAAAAQwAAAAEAAAACTQAAAAJNQAAAAxMAAAAAAAAAcr////i////AAAAAAENAAAABAAAAAk3AAAACTgAAADlUQAAAAAAAAHH////4v///wAAAAABDgAAAAQAAAAJOgAAAAk7AAAAeFUAAAAAAAABxP///+L///8AAAAAAQ8AAAAEAAAACT0AAAAJPgAAAGtYAAAAAAAAAcH////i////AAAAAAEQAAAABAAAAAlAAAAACUEAAACRYwAAAAAAAAG+////4v///wAAAAABEQAAAAQAAAAJQwAAAAlEAAAAgGkAAAAAAAABu////+L///8AAAAAARIAAAAEAAAACUYAAAAJRwAAAOlrAAAAAAAAAbj////i////AAAAAAETAAAABAAAAAlJAAAACUoAAADscgAAAAAAAAG1////4v///wAAAAABFAAAAAQAAAAJTAAAAAlNAAAAS3sAAAAAAAABsv///+L///8AAAAAARUAAAAEAAAACU8AAAAJUAAAALeAAAAAAAAAAa/////i////AAAAAAEWAAAABAAAAAlSAAAACVMAAADOggAAAAAAAAGs////4v///wAAAAABFwAAAAQAAAAJVQAAAAlWAAAA4IUAAAAAAAABqf///+L///8AAAAAARgAAAAEAAAACVgAAAAJWQAAANGJAAAAAAAAAab////i////AAAAAAEZAAAABAAAAAlbAAAACVwAAADKjwAAAAAAAAGj////4v///wAAAAABGgAAAAQAAAAJXgAAAAlfAAAAD5MAAAAAAAABoP///+L///8AAAAAARsAAAAEAAAACWEAAAAJYgAAALmYAAAAAAAAAZ3////i////AAAAAAUcAAAAD1BlbkF0dHJpYnV0ZXNWMQoAAAAHX2NvbG9yQQdfY29sb3JSB19jb2xvckcHX2NvbG9yQgpGaXRUb0N1cnZlBkhlaWdodA5JZ25vcmVQcmVzc3VyZQ1Jc0hpZ2hsaWdodGVyBVNoYXBlBVdpZHRoAAAAAAAAAAAEAAICAgIBBgEBDEJydXNoU2hhcGVWMQIAAAAGAgAAAP//AAAAAAAAAAAACEAAAAWc////DEJydXNoU2hhcGVWMQEAAAAHdmFsdWVfXwAIAgAAAAEAAAAAAAAAAAAIQAUdAAAACklua1RyYWNlVjEDAAAADUxpc3RgMStfaXRlbXMMTGlzdGAxK19zaXplD0xpc3RgMStfdmVyc2lvbgQAABhTaGFyZWQuSW5raW5nLklua1BvaW50W10CAAAACAgCAAAACWUAAADqAAAA6gAAAAEfAAAAHAAAAP//AAAAAAAAAAAACEAAAAGa////nP///wEAAAAAAAAAAAAIQAEgAAAAHQAAAAlnAAAA4AAAAOAAAAABIgAAABwAAAD//wAAAAAAAAAAAAhAAAABmP///5z///8BAAAAAAAAAAAACEABIwAAAB0AAAAJaQAAAGkAAABpAAAAASUAAAAcAAAA//8AAAAAAAAAAAAIQAAAAZb///+c////AQAAAAAAAAAAAAhAASYAAAAdAAAACWsAAAAsAAAALAAAAAEoAAAAHAAAAP//AAAAAAAAAAAACEAAAAGU////nP///wEAAAAAAAAAAAAIQAEpAAAAHQAAAAltAAAAAQAAAAEAAAABKwAAABwAAAD//wAAAAAAAAAAAAhAAAABkv///5z///8BAAAAAAAAAAAACEABLAAAAB0AAAAJbwAAAEcAAABHAAAAAS4AAAAcAAAA//8AAAAAAAAAAAAIQAAAAZD///+c////AQAAAAAAAAAAAAhAAS8AAAAdAAAACXEAAABNAAAATQAAAAExAAAAHAAAAP//AAAAAAAAAAAACEAAAAGO////nP///wEAAAAAAAAAAAAIQAEyAAAAHQAAAAlzAAAAFQAAABUAAAABNAAAABwAAAD//wAAAAAAAAAAAAhAAAABjP///5z///8BAAAAAAAAAAAACEABNQAAAB0AAAAJdQAAAFcAAABXAAAAATcAAAAcAAAA//8AAAAAAAAAAAAIQAAAAYr///+c////AQAAAAAAAAAAAAhAATgAAAAdAAAACXcAAAAmAAAAJgAAAAE6AAAAHAAAAP//AAAAAAAAAAAACEAAAAGI////nP///wEAAAAAAAAAAAAIQAE7AAAAHQAAAAl5AAAAEAAAABAAAAABPQAAABwAAAD//wAAAAAAAAAAAAhAAAABhv///5z///8BAAAAAAAAAAAACEABPgAAAB0AAAAJewAAAE0AAABNAAAAAUAAAAAcAAAA//8AAAAAAAAAAAAIQAAAAYT///+c////AQAAAAAAAAAAAAhAAUEAAAAdAAAACX0AAAA/AAAAPwAAAAFDAAAAHAAAAP//AAAAAAAAAAAACEAAAAGC////nP///wEAAAAAAAAAAAAIQAFEAAAAHQAAAAl/AAAAEgAAABIAAAABRgAAABwAAAD//wAAAAAAAAAAAAhAAAABgP///5z///8BAAAAAAAAAAAACEABRwAAAB0AAAAJgQAAAGgAAABoAAAAAUkAAAAcAAAA//8AAAAAAAAAAAAIQAAAAX7///+c////AQAAAAAAAAAAAAhAAUoAAAAdAAAACYMAAABZAAAAWQAAAAFMAAAAHAAAAP//AAAAAAAAAAAACEAAAAF8////nP///wEAAAAAAAAAAAAIQAFNAAAAHQAAAAmFAAAARAAAAEQAAAABTwAAABwAAAD//wAAAAAAAAAAAAhAAAABev///5z///8BAAAAAAAAAAAACEABUAAAAB0AAAAJhwAAABAAAAAQAAAAAVIAAAAcAAAA//8AAAAAAAAAAAAIQAAAAXj///+c////AQAAAAAAAAAAAAhAAVMAAAAdAAAACYkAAAAMAAAADAAAAAFVAAAAHAAAAP//AAAAAAAAAAAACEAAAAF2////nP///wEAAAAAAAAAAAAIQAFWAAAAHQAAAAmLAAAARAAAAEQAAAABWAAAABwAAAD//wAAAAAAAAAAAAhAAAABdP///5z///8BAAAAAAAAAAAACEABWQAAAB0AAAAJjQAAAC4AAAAuAAAAAVsAAAAcAAAA//8AAAAAAAAAAAAIQAAAAXL///+c////AQAAAAAAAAAAAAhAAVwAAAAdAAAACY8AAAAnAAAAJwAAAAFeAAAAHAAAAP//AAAAAAAAAAAACEAAAAFw////nP///wEAAAAAAAAAAAAIQAFfAAAAHQAAAAmRAAAAKAAAACgAAAABYQAAABwAAAD//wAAAAAAAAAAAAhAAAABbv///5z///8BAAAAAAAAAAAACEABYgAAAB0AAAAJkwAAACoAAAAqAAAAB2UAAAAAAQAAAAABAAAECklua1BvaW50VjEC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+AAAAAn5AAAACfoAAAAJ+wAAAAn8AAAACf0AAAAJ/gAAAAn/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+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DRYHZwAAAAABAAAAAAEAAAQKSW5rUG9pbnRWMQIAAAAJfgEAAAl/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+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+QEAAAn6AQAACfsBAAAJ/AEAAAn9AQAACf4BAAAJ/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/AgAACUACAAAJQQIAAAlCAgAACUMCAAAJRAIAAAlFAgAACUYCAAAJRwIAAAlIAgAACUkCAAAJSgIAAAlLAgAACUwCAAAJTQIAAAlOAgAACU8CAAAJUAIAAAlRAgAACVICAAAJUwIAAAlUAgAACVUCAAAJVgIAAAlXAgAACVgCAAAJWQIAAAlaAgAACVsCAAAJXAIAAAldAgAADSAHaQAAAAABAAAAgAAAAAQKSW5rUG9pbnRWMQIA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/AgAACcACAAAJwQIAAAnCAgAACcMCAAAJxAIAAAnFAgAACcYCAAANFwdrAAAAAAEAAABAAAAABApJbmtQb2ludFYxAgA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NFAdtAAAAAAEAAAAEAAAABApJbmtQb2ludFYxAgAAAAnzAgAADQMHbwAAAAABAAAAgAAAAAQKSW5rUG9pbnRWMQIAAAAJ9AIAAAn1AgAACfYCAAAJ9wIAAAn4AgAACfkCAAAJ+gIAAAn7AgAACfwCAAAJ/QIAAAn+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DTkHcQAAAAABAAAAgAAAAAQKSW5rUG9pbnRWMQIAAAAJOwMAAAk8AwAACT0DAAAJPgMAAAk/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+AwAACX8DAAAJgAMAAAmBAwAACYIDAAAJgwMAAAmEAwAACYUDAAAJhgMAAAmHAwAADTMHcwAAAAABAAAAIAAAAAQKSW5rUG9pbnRWMQIAAAAJiAMAAAmJAwAACYoDAAAJiwMAAAmMAwAACY0DAAAJjgMAAAmPAwAACZADAAAJkQMAAAmSAwAACZMDAAAJlAMAAAmVAwAACZYDAAAJlwMAAAmYAwAACZkDAAAJmgMAAAmbAwAACZwDAAANCwd1AAAAAAEAAACAAAAABApJbmtQb2ludFYxAgAAAAmdAwAACZ4DAAAJnwMAAAmgAwAACaEDAAAJogMAAAmjAwAACaQDAAAJpQMAAAmmAwAACacDAAAJqAMAAAmpAwAACaoDAAAJqwMAAAmsAwAACa0DAAAJrgMAAAmvAwAACbADAAAJsQMAAAmyAwAACbMDAAAJtAMAAAm1AwAACbYDAAAJtwMAAAm4AwAACbkDAAAJugMAAAm7AwAACbwDAAAJvQMAAAm+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0pB3cAAAAAAQAAAEAAAAAECklua1BvaW50VjECAAAACfQDAAAJ9QMAAAn2AwAACfcDAAAJ+AMAAAn5AwAACfoDAAAJ+wMAAAn8AwAACf0DAAAJ/gMAAAn/AwAACQAEAAAJAQQAAAkCBAAACQMEAAAJBAQAAAkFBAAACQYEAAAJBwQAAAkIBAAACQkEAAAJCgQAAAkLBAAACQwEAAAJDQQAAAkOBAAACQ8EAAAJEAQAAAkRBAAACRIEAAAJEwQAAAkUBAAACRUEAAAJFgQAAAkXBAAACRgEAAAJGQQAAA0aB3kAAAAAAQAAABAAAAAECklua1BvaW50VjECAAAACRoEAAAJGwQAAAkcBAAACR0EAAAJHgQAAAkfBAAACSAEAAAJIQQAAAkiBAAACSMEAAAJJAQAAAklBAAACSYEAAAJJwQAAAkoBAAACSkEAAAHewAAAAABAAAAgAAAAAQKSW5rUG9pbnRWMQIA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DTMHfQAAAAABAAAAQAAAAAQKSW5rUG9pbnRWMQIAAAAJdwQAAAl4BAAACXkEAAAJegQAAAl7BAAACXwEAAAJfQQAAAl+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KB38AAAAAAQAAACAAAAAECklua1BvaW50VjECAAAACbYEAAAJtwQAAAm4BAAACbkEAAAJugQAAAm7BAAACbwEAAAJvQQAAAm+BAAACb8EAAAJwAQAAAnBBAAACcIEAAAJwwQAAAnEBAAACcUEAAAJxgQAAAnHBAAADQ4HgQAAAAABAAAAgAAAAAQKSW5rUG9pbnRWMQIA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+AQAAAn5BAAACfoEAAAJ+wQAAAn8BAAACf0EAAAJ/gQAAAn/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DRgHgwAAAAABAAAAgAAAAAQKSW5rUG9pbnRWMQIA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/BQAACYAFAAAJgQUAAAmCBQAACYMFAAAJhAUAAAmFBQAACYYFAAAJhwUAAAmIBQAADScHhQAAAAABAAAAgAAAAAQKSW5rUG9pbnRWMQIAAAAJiQUAAAmKBQAACYsFAAAJjAUAAAmNBQAACY4FAAAJjwUAAAmQBQAACZEFAAAJkgUAAAmTBQAACZQFAAAJlQUAAAmWBQAACZcFAAAJmAUAAAmZBQAACZoFAAAJmwUAAAmcBQAACZ0FAAAJngUAAAmfBQAACaAFAAAJoQUAAAmiBQAACaMFAAAJpAUAAAmlBQAACaYFAAAJpwUAAAmoBQAACakFAAAJqgUAAAmrBQAACawFAAAJrQUAAAmuBQAACa8FAAAJsAUAAAmxBQAACbIFAAAJswUAAAm0BQAACbUFAAAJtgUAAAm3BQAACbgFAAAJuQUAAAm6BQAACbsFAAAJvAUAAAm9BQAACb4FAAAJvwUAAAnABQAACcEFAAAJwgUAAAnDBQAACcQFAAAJxQUAAAnGBQAACccFAAAJyAUAAAnJBQAACcoFAAAJywUAAAnMBQAADTwHhwAAAAABAAAAEAAAAAQKSW5rUG9pbnRWMQIAAAAJzQUAAAnOBQAACc8FAAAJ0AUAAAnRBQAACdIFAAAJ0wUAAAnUBQAACdUFAAAJ1gUAAAnXBQAACdgFAAAJ2QUAAAnaBQAACdsFAAAJ3AUAAAeJAAAAAAEAAAAQAAAABApJbmtQb2ludFYxAgAAAAndBQAACd4FAAAJ3wUAAAngBQAACeEFAAAJ4gUAAAnjBQAACeQFAAAJ5QUAAAnmBQAACecFAAAJ6AUAAA0EB4sAAAAAAQAAAIAAAAAECklua1BvaW50VjECAAAACekFAAAJ6gUAAAnrBQAACewFAAAJ7QUAAAnuBQAACe8FAAAJ8AUAAAnxBQAACfIFAAAJ8wUAAAn0BQAACfUFAAAJ9gUAAAn3BQAACfgFAAAJ+QUAAAn6BQAACfsFAAAJ/AUAAAn9BQAACf4FAAAJ/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08B40AAAAAAQAAAEAAAAAECklua1BvaW50VjECAAAACS0GAAAJLgYAAAkvBgAACTAGAAAJMQYAAAkyBgAACTMGAAAJNAYAAAk1BgAACTYGAAAJNwYAAAk4BgAACTkGAAAJOgYAAAk7BgAACTwGAAAJPQYAAAk+BgAACT8GAAAJQAYAAAlBBgAACUIGAAAJQwYAAAlEBgAACUUGAAAJRgYAAAlHBgAACUgGAAAJSQYAAAlKBgAACUsGAAAJTAYAAAlNBgAACU4GAAAJTwYAAAlQBgAACVEGAAAJUgYAAAlTBgAACVQGAAAJVQYAAAlWBgAACVcGAAAJWAYAAAlZBgAACVoGAAANEgePAAAAAAEAAABAAAAABApJbmtQb2ludFYxAgAAAAlbBgAACVwGAAAJXQYAAAleBgAACV8GAAAJYAYAAAlhBgAACWIGAAAJYwYAAAlkBgAACWUGAAAJZgYAAAlnBgAACWgGAAAJaQYAAAlqBgAACWsGAAAJbAYAAAltBgAACW4GAAAJbwYAAAlwBgAACXEGAAAJcgYAAAlzBgAACXQGAAAJdQYAAAl2BgAACXcGAAAJeAYAAAl5BgAACXoGAAAJewYAAAl8BgAACX0GAAAJfgYAAAl/BgAACYAGAAAJgQYAAA0ZB5EAAAAAAQAAAEAAAAAECklua1BvaW50VjECAAAACYIGAAAJgwYAAAmEBgAACYUGAAAJhgYAAAmHBgAACYgGAAAJiQYAAAmKBgAACYsGAAAJjAYAAAmNBgAACY4GAAAJjwYAAAmQBgAACZEGAAAJkgYAAAmTBgAACZQGAAAJlQYAAAmWBgAACZcGAAAJmAYAAAmZBgAACZoGAAAJmwYAAAmcBgAACZ0GAAAJngYAAAmfBgAACaAGAAAJoQYAAAmiBgAACaMGAAAJpAYAAAmlBgAACaYGAAAJpwYAAAmoBgAACakGAAANGAeTAAAAAAEAAABAAAAABApJbmtQb2ludFYxAgAAAAmqBgAACasGAAAJrAYAAAmtBgAACa4GAAAJrwYAAAmwBgAACbEGAAAJsgYAAAmzBgAACbQGAAAJtQYAAAm2BgAACbcGAAAJuAYAAAm5BgAACboGAAAJuwYAAAm8BgAACb0GAAAJvgYAAAm/BgAACcAGAAAJwQYAAAnCBgAACcMGAAAJxAYAAAnFBgAACcYGAAAJxwYAAAnIBgAACckGAAAJygYAAAnLBgAACcwGAAAJzQYAAAnOBgAACc8GAAAJ0AYAAAnRBgAACdIGAAAJ0wYAAA0WBZQAAAAKSW5rUG9pbnRWMQQAAAABWAFZDlByZXNzdXJlRmFjdG9yCVRpbWVTdGFtcAAAAAAGBgsQAgAAAOB2wbLL790/gK6ZaG9Oaz8AAAA/AAAAAAAAAAABlQAAAJQAAADgsfVz0B/eP4CumWhvTms/AAAAPxAAAAAAAAAAAZYAAACUAAAA4LH1c9Af3j+AjyjL1S52PwAAAD9eAAAAAAAAAAGXAAAAlAAAAOCx9XPQH94/wEcE4nO2fj8AAAA/cQAAAAAAAAABmAAAAJQAAADgsfVz0B/ePwAAcPwIn4M/AAAAP4AAAAAAAAAAAZkAAACUAAAA4LH1c9Af3j9A3N0H2OKHPwAAAD+AAAAAAAAAAAGaAAAAlAAAAOCx9XPQH94/QLhLE6cmjD8AAAA/kAAAAAAAAAABmwAAAJQAAADo7Ck11U/eP1C4E5UiV5I/AAAAP58AAAAAAAAAAZwAAACUAAAA6OwpNdVP3j9gpsoaCnmUPwAAAD+vAAAAAAAAAAGdAAAAlAAAAOjsKTXVT94/YJSBoPGalj8AAAA/rwAAAAAAAAABngAAAJQAAADo7Ck11U/eP3CCOCbZvJg/AAAAP78AAAAAAAAAAZ8AAACUAAAA6OwpNdVP3j+AcO+rwN6aPwAAAD+/AAAAAAAAAAGgAAAAlAAAAOAnXvbZf94/kF6mMagAnT8AAAA/zgAAAAAAAAABoQAAAJQAAADgJ1722X/eP2Adip47oqA/AAAAP84AAAAAAAAAAaIAAACUAAAA4Cde9tl/3j9olGVhL7OhPwAAAD/eAAAAAAAAAAGjAAAAlAAAAOAnXvbZf94/eIIc5xbVoz8AAAA/7gAAAAAAAAABpAAAAJQAAADgJ1722X/eP4jnri/yB6c/AAAAP+4AAAAAAAAAAaUAAACUAAAA4Cde9tl/3j+QXory5RioPwAAAD/9AAAAAAAAAAGmAAAAlAAAAOhikrfer94/oNVltdkpqT8AAAA//QAAAAAAAAABpwAAAJQAAADoYpK33q/eP6hMQXjNOqo/AAAAPw0BAAAAAAAAAagAAACUAAAA6GKSt96v3j+wwxw7wUurPwAAAD8NAQAAAAAAAAGpAAAAlAAAAOhikrfer94/sDr4/bRcrD8AAAA/HAEAAAAAAAABqgAAAJQAAADoncZ449/eP8Aor4Ocfq4/AAAAPxwBAAAAAAAAAasAAACUAAAA6J3GeOPf3j/In4pGkI+vPwAAAD8sAQAAAAAAAAGsAAAAlAAAAOidxnjj394/8MYg5rvYsD8AAAA/LAEAAAAAAAABrQAAAJQAAADoncZ449/eP3CCjsc1YbE/AAAAPzwBAAAAAAAAAa4AAACUAAAA6J3GeOPf3j98+WmKKXKyPwAAAD88AQAAAAAAAAGvAAAAlAAAAOidxnjj394/hHBFTR2Dsz8AAAA/SwEAAAAAAAABsAAAAJQAAADoncZ449/ePwgssy6XC7Q/AAAAP0sBAAAAAAAAAbEAAACUAAAA6J3GeOPf3j8Mo47xihy1PwAAAD9bAQAAAAAAAAGyAAAAlAAAAOidxnjj394/kF780gSltT8AAAA/WwEAAAAAAAABswAAAJQAAAD42Po56A/fP5zV15X4tbY/AAAAP1sBAAAAAAAAAbQAAACUAAAA+Nj6OegP3z8gkUV3cj63PwAAAD9rAQAAAAAAAAG1AAAAlAAAAPjY+jnoD98/LAghOmZPuD8AAAA/egEAAAAAAAABtgAAAJQAAAD42Po56A/fPzB//PxZYLk/AAAAP3oBAAAAAAAAAbcAAACUAAAA+Nj6OegP3z889te/TXG6PwAAAD96AQAAAAAAAAG4AAAAlAAAAPjY+jnoD98/OG2zgkGCuz8AAAA/igEAAAAAAAABuQAAAJQAAAD42Po56A/fP8AoIWS7Crw/AAAAP4oBAAAAAAAAAboAAACUAAAA6BMv++w/3z/In/wmrxu9PwAAAD+ZAQAAAAAAAAG7AAAAlAAAAOgTL/vsP98/WNJFyxy1vj8AAAA/qQEAAAAAAAABvAAAAJQAAADoEy/77D/fP9yNs6yWPb8/AAAAP6kBAAAAAAAAAb0AAACUAAAA6BMv++w/3z90gsc3RSfAPwAAAD+pAQAAAAAAAAG+AAAAlAAAAOgTL/vsP98/NGB+KIJrwD8AAAA/uQEAAAAAAAABvwAAAJQAAADoEy/77D/fP3z5ovo4OME/AAAAP8gBAAAAAAAAAcAAAACUAAAA6BMv++w/3z8+11nrdXzBPwAAAD/IAQAAAAAAAAHBAAAAlAAAAOgTL/vsP98/ALUQ3LLAwT8AAAA/yAEAAAAAAAABwgAAAJQAAADoEy/77D/fP4Zwfr0sScI/AAAAP9gBAAAAAAAAAcMAAACUAAAA6BMv++w/3z/ICaOP4xXDPwAAAD/YAQAAAAAAAAHEAAAAlAAAAOgTL/vsP98/iOdZgCBawz8AAAA/6AEAAAAAAAABxQAAAJQAAAD4TmO88W/fPw6jx2Ga4sM/AAAAP+gBAAAAAAAAAcYAAACUAAAA+E5jvPFv3z+SXjVDFGvEPwAAAD/3AQAAAAAAAAHHAAAAlAAAAPhOY7zxb98/GBqjJI7zxD8AAAA/9wEAAAAAAAAByAAAAJQAAAD4TmO88W/fP9r3WRXLN8U/AAAAPwcCAAAAAAAAAckAAACUAAAA+E5jvPFv3z8gkX7ngQTGPwAAAD8HAgAAAAAAAAHKAAAAlAAAAPhOY7zxb98/KghaqnUVxz8AAAA/FgIAAAAAAAABywAAAJQAAAD4iZd99p/fP6jDx4vvncc/AAAAPxYCAAAAAAAAAcwAAACUAAAA+ImXffaf3z9soX58LOLHPwAAAD8mAgAAAAAAAAHNAAAAlAAAAPiJl332n98/8FzsXaZqyD8AAAA/JgIAAAAAAAABzgAAAJQAAAD4iZd99p/fP7A6o07jrsg/AAAAPzYCAAAAAAAAAc8AAACUAAAA+ImXffaf3z/408cgmnvJPwAAAD82AgAAAAAAAAHQAAAAlAAAAPiJl332n98/vLF+Ede/yT8AAAA/RQIAAAAAAAAB0QAAAJQAAAD4iZd99p/fP36PNQIUBMo/AAAAP0UCAAAAAAAAAdIAAACUAAAA+ImXffaf3z8AS6PjjYzKPwAAAD9VAgAAAAAAAAHTAAAAlAAAAPiJl332n98/iAYRxQcVyz8AAAA/VQIAAAAAAAAB1AAAAJQAAAD4iZd99p/fP0jkx7VEWcs/AAAAP2UCAAAAAAAAAdUAAACUAAAA+ImXffaf3z8Mwn6mgZ3LPwAAAD9lAgAAAAAAAAHWAAAAlAAAAADFyz77z98/0J81l77hyz8AAAA/dAIAAAAAAAAB1wAAAJQAAAAAxcs++8/fP5B97If7Jcw/AAAAP3QCAAAAAAAAAdgAAACUAAAAAMXLPvvP3z9MW6N4OGrMPwAAAD95AgAAAAAAAAHZAAAAlAAAAADFyz77z98/1BYRWrLyzD8AAAA/eQIAAAAAAAAB2gAAAJQAAAAAxcs++8/fP5T0x0rvNs0/AAAAP4gCAAAAAAAAAdsAAACUAAAAAMXLPvvP3z8YsDUsab/NPwAAAD+YAgAAAAAAAAHcAAAAlAAAAADFyz77z98/3I3sHKYDzj8AAAA/mAIAAAAAAAAB3QAAAJQAAAAAxcs++8/fP2BJWv4fjM4/AAAAP6gCAAAAAAAAAd4AAACUAAAAAMXLPvvP3z8kJxHvXNDOPwAAAD+3AgAAAAAAAAHfAAAAlAAAAADFyz77z98/5ATI35kUzz8AAAA/twIAAAAAAAAB4AAAAJQAAAAAxcs++8/fP6jiftDWWM8/AAAAP8cCAAAAAAAAAeEAAACUAAAAAMXLPvvP3z8snuyxUOHPPwAAAD/HAgAAAAAAAAHiAAAAlAAAAADFyz77z98/9r1R0cYS0D8AAAA/1wIAAAAAAAAB4wAAAJQAAAAAxcs++8/fP9gsrUnlNNA/AAAAP9cCAAAAAAAAAeQAAACUAAAAAMXLPvvP3z+4mwjCA1fQPwAAAD/mAgAAAAAAAAHlAAAAlAAAAADFyz77z98/mgpkOiJ50D8AAAA/5gIAAAAAAAAB5gAAAJQAAAAAxcs++8/fP1roGitfvdA/AAAAP/YCAAAAAAAAAecAAACUAAAAAMXLPvvP3z8cxtEbnAHRPwAAAD/2AgAAAAAAAAHoAAAAlAAAAADFyz77z98//jQtlLoj0T8AAAA/BQMAAAAAAAAB6QAAAJQAAAAAxcs++8/fP+CjiAzZRdE/AAAAPwUDAAAAAAAAAeoAAACUAAAAAMXLPvvP3z/AEuSE92fRPwAAAD8VAwAAAAAAAAHrAAAAlAAAAADFyz77z98/gvCadTSs0T8AAAA/FQMAAAAAAAAB7AAAAJQAAAAAxcs++8/fP2Rf9u1SztE/AAAAPyUDAAAAAAAAAe0AAACUAAAAAMXLPvvP3z9EzlFmcfDRPwAAAD8lAwAAAAAAAAHuAAAAlAAAAADFyz77z98/6Bpkz8xW0j8AAAA/JQMAAAAAAAAB7wAAAJQAAAAAxcs++8/fP6r4GsAJm9I/AAAAPzQDAAAAAAAAAfAAAACUAAAAAMXLPvvP3z9s1tGwRt/SPwAAAD80AwAAAAAAAAHxAAAAlAAAAADFyz77z98/LLSIoYMj0z8AAAA/RAMAAAAAAAAB8gAAAJQAAAAAxcs++8/fP+6RP5LAZ9M/AAAAP1QDAAAAAAAAAfMAAACUAAAAAMXLPvvP3z+wb/aC/avTPwAAAD9UAwAAAAAAAAH0AAAAlAAAAADFyz77z98/dE2tczrw0z8AAAA/YwMAAAAAAAAB9QAAAJQAAAAAxcs++8/fPxiav9yVVtQ/AAAAP2MDAAAAAAAAAfYAAACUAAAAAMXLPvvP3z/Yd3bN0prUPwAAAD9jAwAAAAAAAAH3AAAAlAAAAADFyz77z98/nFUtvg/f1D8AAAA/cwMAAAAAAAAB+AAAAJQAAAAAxcs++8/fPz6iPydrRdU/AAAAP3MDAAAAAAAAAfkAAACUAAAAAMXLPvvP3z/g7lGQxqvVPwAAAD+CAwAAAAAAAAH6AAAAlAAAAADFyz77z98/oswIgQPw1T8AAAA/ggMAAAAAAAAB+wAAAJQAAAAAxcs++8/fP0YZG+peVtY/AAAAP5IDAAAAAAAAAfwAAACUAAAAAMXLPvvP3z8I99Ham5rWPwAAAD+SAwAAAAAAAAH9AAAAlAAAAADFyz77z98/jLI/vBUj1z8AAAA/ogMAAAAAAAAB/gAAAJQAAAAAxcs++8/fP06Q9qxSZ9c/AAAAP7EDAAAAAAAAAf8AAACUAAAAAMXLPvvP3z8Qbq2dj6vXPwAAAD+xAwAAAAAAAAEAAQAAlAAAAADFyz77z98/8twIFq7N1z8AAAA/sQMAAAAAAAABAQEAAJQAAAAAAAAAAADgP5QpG38JNNg/AAAAP8EDAAAAAAAAAQIBAACUAAAAAAAAAAAA4D9WB9JvRnjYPwAAAD/BAwAAAAAAAAEDAQAAlAAAAAAAAAAAAOA/FuWIYIO82D8AAAA/0QMAAAAAAAABBAEAAJQAAAAAAAAAAADgP7wxm8neItk/AAAAP9EDAAAAAAAAAQUBAACUAAAAAAAAAAAA4D9+D1K6G2fZPwAAAD/gAwAAAAAAAAEGAQAAlAAAAAAAAAAAAOA/QO0Iq1ir2T8AAAA/4AMAAAAAAAABBwEAAJQAAAAAAAAAAADgPwDLv5uV79k/AAAAP/ADAAAAAAAAAQgBAACUAAAAAAAAAAAA4D/EqHaM0jPaPwAAAD/wAwAAAAAAAAEJAQAAlAAAAAAAAAAAAOA/ZPWI9S2a2j8AAAA//wMAAAAAAAABCgEAAJQAAAAAAAAAAADgPyjTP+Zq3to/AAAAP/8DAAAAAAAAAQsBAACUAAAAAAAAAAAA4D/qsPbWpyLbPwAAAD8PBAAAAAAAAAEMAQAAlAAAAAAAAAAAAOA/bmxkuCGr2z8AAAA/DwQAAAAAAAABDQEAAJQAAAAAAAAAAADgPzJKG6le79s/AAAAPx8EAAAAAAAAAQ4BAACUAAAAAAAAAAAA4D/0J9KZmzPcPwAAAD8fBAAAAAAAAAEPAQAAlAAAAAAAAAAAAOA/tgWJith33D8AAAA/LgQAAAAAAAABEAEAAJQAAAAAAAAAAADgP3bjP3sVvNw/AAAAPy4EAAAAAAAAAREBAACUAAAAAAAAAAAA4D84wfZrUgDdPwAAAD8+BAAAAAAAAAESAQAAlAAAAAAAAAAAAOA/+p6tXI9E3T8AAAA/PgQAAAAAAAABEwEAAJQAAAAAAAAAAADgP5zrv8Xqqt0/AAAAP04EAAAAAAAAARQBAACUAAAAAAAAAAAA4D9gyXa2J+/dPwAAAD9OBAAAAAAAAAEVAQAAlAAAAAAAAAAAAOA/Iqctp2Qz3j8AAAA/XQQAAAAAAAABFgEAAJQAAAAAAAAAAADgP+SE5Jehd94/AAAAP10EAAAAAAAAARcBAACUAAAAAAAAAAAA4D+mYpuI3rvePwAAAD9tBAAAAAAAAAEYAQAAlAAAAAAAAAAAAOA/akBSeRsA3z8AAAA/bQQAAAAAAAABGQEAAJQAAAAAAAAAAADgPygeCWpYRN8/AAAAP3wEAAAAAAAAARoBAACUAAAAAAAAAAAA4D/q+79alYjfPwAAAD+BBAAAAAAAAAEbAQAAlAAAAAAAAAAAAOA/kEjSw/Du3z8AAAA/kQQAAAAAAAABHAEAAJQAAAAAAAAAAADgPyiTRNqWGeA/AAAAP5EEAAAAAAAAAR0BAACUAAAAAAAAAAAA4D96uc2OxEzgPwAAAD+hBAAAAAAAAAEeAQAAlAAAAAAAAAAAAOA/XCgpB+Nu4D8AAAA/oQQAAAAAAAABHwEAAJQAAAAAAAAAAADgPz2XhH8BkeA/AAAAP7AEAAAAAAAAASABAACUAAAAAAAAAAAA4D8dBuD3H7PgPwAAAD+wBAAAAAAAAAEhAQAAlAAAAAAAAAAAAOA/byxprE3m4D8AAAA/wAQAAAAAAAABIgEAAJQAAAAAAAAAAADgP8BS8mB7GeE/AAAAP8AEAAAAAAAAASMBAACUAAAAAAAAAAAA4D+hwU3ZmTvhPwAAAD/QBAAAAAAAAAEkAQAAlAAAAAAAAAAAAOA/8+fWjcdu4T8AAAA/0AQAAAAAAAABJQEAAJQAAAAAAAAAAADgP0QOYEL1oeE/AAAAP98EAAAAAAAAASYBAACUAAAAAAAAAAAA4D8lfbu6E8ThPwAAAD/fBAAAAAAAAAEnAQAAlAAAAAAAAAAAAOA/eKNEb0H34T8AAAA/7wQAAAAAAAABKAEAAJQAAAAAAAAAAADgP1cSoOdfGeI/AAAAP+8EAAAAAAAAASkBAACUAAAAAAAAAAAA4D84gftffjviPwAAAD/+BAAAAAAAAAEqAQAAlAAAAAAAAAAAAOA/iqeEFKxu4j8AAAA//gQAAAAAAAABKwEAAJQAAAAAAAAAAADgP9zNDcnZoeI/AAAAPw4FAAAAAAAAASwBAACUAAAAAAAAAAAA4D9MhTsF6bLiPwAAAD8OBQAAAAAAAAEtAQAAlAAAAAAAAAAAAOA/LfSWfQfV4j8AAAA/HgUAAAAAAAABLgEAAJQAAAAAAAAAAADgP38aIDI1COM/AAAAPx4FAAAAAAAAAS8BAACUAAAAAAAAAAAA4D/RQKnmYjvjPwAAAD8tBQAAAAAAAAEwAQAAlAAAAAAAAAAAAOA/QPjWInJM4z8AAAA/LQUAAAAAAAABMQEAAJQAAAAAAAAAAADgP5IeYNeff+M/AAAAPz0FAAAAAAAAATIBAACUAAAAAAAAAAAA4D/jROmLzbLjPwAAAD89BQAAAAAAAAEzAQAAlAAAAAAAAAAAAOA/xLNEBOzU4z8AAAA/TQUAAAAAAAABNAEAAJQAAAAAAAAAAADgP6YioHwK9+M/AAAAP00FAAAAAAAAATUBAACUAAAAAAAAAAAA4D+Hkfv0KBnkPwAAAD9NBQAAAAAAAAE2AQAAlAAAAAAAAAAAAOA/+EgpMTgq5D8AAAA/XAUAAAAAAAABNwEAAJQAAAAAAAAAAADgP0pvsuVlXeQ/AAAAP1wFAAAAAAAAATgBAACUAAAAAAAAAAAA4D8q3g1ehH/kPwAAAD9sBQAAAAAAAAE5AQAAlAAAAAAAAAAAAOA/ewSXErKy5D8AAAA/ewUAAAAAAAABOgEAAJQAAAAAAAAAAADgP11z8orQ1OQ/AAAAP3sFAAAAAAAAATsBAACUAAAAAAAAAAAA4D8/4k0D7/bkPwAAAD97BQAAAAAAAAE8AQAAlAAAAAAAAAAAAOA/HVGpew0Z5T8AAAA/iwUAAAAAAAABPQEAAJQAAAAAAAAAAADgP3B3MjA7TOU/AAAAP4sFAAAAAAAAAT4BAACUAAAAAAAAAAAA4D9S5o2oWW7lPwAAAD+bBQAAAAAAAAE/AQAAlAAAAAAAAAAAAOA/ogwXXYeh5T8AAAA/mwUAAAAAAAABQAEAAJQAAAAAAAAAAADgP4J7ctWlw+U/AAAAP6oFAAAAAAAAAUEBAACUAAAAAAAAAAAA4D8myIQ+ASrmPwAAAD+qBQAAAAAAAAFCAQAAlAAAAAAAAAAAAOA/CDfgth9M5j8AAAA/ugUAAAAAAAABQwEAAJQAAAAAAAAAAADgP+mlOy8+buY/AAAAP7oFAAAAAAAAAUQBAACUAAAAAAAAAAAA4D84zMTja6HmPwAAAD/KBQAAAAAAAAFFAQAAlAAAAAAAAAAAAOA/HDsgXIrD5j8AAAA/ygUAAAAAAAABRgEAAJQAAAAAAAAAAADgP/ype9So5eY/AAAAP9kFAAAAAAAAAUcBAACUAAAAAAAAAAAA4D9O0ASJ1hjnPwAAAD/ZBQAAAAAAAAFIAQAAlAAAAAAAAAAAAOA/oPaNPQRM5z8AAAA/6QUAAAAAAAABSQEAAJQAAAAAAAAAAADgP/IcF/Ixf+c/AAAAP+kFAAAAAAAAAUoBAACUAAAAAAAAAAAA4D/Qi3JqUKHnPwAAAD/4BQAAAAAAAAFLAQAAlAAAAAAAAAAAAOA/svrN4m7D5z8AAAA/+AUAAAAAAAABTAEAAJQAAAAAxcs++8/fPwQhV5ec9uc/AAAAPwgGAAAAAAAAAU0BAACUAAAAAMXLPvvP3z9UR+BLyinoPwAAAD8IBgAAAAAAAAFOAQAAlAAAAADFyz77z98/NrY7xOhL6D8AAAA/GAYAAAAAAAABTwEAAJQAAAAAxcs++8/fPxgllzwHbug/AAAAPxgGAAAAAAAAAVABAACUAAAAAMXLPvvP3z9qSyDxNKHoPwAAAD8nBgAAAAAAAAFRAQAAlAAAAADFyz77z98/Srp7aVPD6D8AAAA/JwYAAAAAAAABUgEAAJQAAAAAxcs++8/fPyop1+Fx5eg/AAAAPzcGAAAAAAAAAVMBAACUAAAAAMXLPvvP3z8MmDJakAfpPwAAAD83BgAAAAAAAAFUAQAAlAAAAADFyz77z98/Xr67Dr466T8AAAA/RwYAAAAAAAABVQEAAJQAAAAAxcs++8/fP0AtF4fcXOk/AAAAP0cGAAAAAAAAAVYBAACUAAAAAMXLPvvP3z+QU6A7CpDpPwAAAD9WBgAAAAAAAAFXAQAAlAAAAADFyz77z98/4nkp8DfD6T8AAAA/VgYAAAAAAAABWAEAAJQAAAD4iZd99p/fP8TohGhW5ek/AAAAP2YGAAAAAAAAAVkBAACUAAAA+ImXffaf3z8UDw4dhBjqPwAAAD9mBgAAAAAAAAFaAQAAlAAAAPiJl332n98/hMY7WZMp6j8AAAA/dQYAAAAAAAABWwEAAJQAAAD4iZd99p/fP2Y1l9GxS+o/AAAAP3UGAAAAAAAAAVwBAACUAAAA+ImXffaf3z9GpPJJ0G3qPwAAAD+FBgAAAAAAAAFdAQAAlAAAAPiJl332n98/KBNOwu6P6j8AAAA/iQYAAAAAAAABXgEAAJQAAAD4iZd99p/fP3o513Ycw+o/AAAAP5kGAAAAAAAAAV8BAACUAAAA+ImXffaf3z/KX2ArSvbqPwAAAD+ZBgAAAAAAAAFgAQAAlAAAAPiJl332n98/PBeOZ1kH6z8AAAA/qAYAAAAAAAABYQEAAJQAAAD4iZd99p/fPxyG6d93Kes/AAAAP6gGAAAAAAAAAWIBAACUAAAA+ImXffaf3z/89ERYlkvrPwAAAD+4BgAAAAAAAAFjAQAAlAAAAPiJl332n98/3mOg0LRt6z8AAAA/uAYAAAAAAAABZAEAAJQAAAD4iZd99p/fP77S+0jTj+s/AAAAP8gGAAAAAAAAAWUBAACUAAAA+E5jvPFv3z+gQVfB8bHrPwAAAD/IBgAAAAAAAAFmAQAAlAAAAPhOY7zxb98/grCyORDU6z8AAAA/1wYAAAAAAAABZwEAAJQAAAD4TmO88W/fP2IfDrIu9us/AAAAP9cGAAAAAAAAAWgBAACUAAAA+E5jvPFv3z/U1jvuPQfsPwAAAD/nBgAAAAAAAAFpAQAAlAAAAPhOY7zxb98/tEWXZlwp7D8AAAA/5wYAAAAAAAABagEAAJQAAAD4TmO88W/fPyb9xKJrOuw/AAAAP/YGAAAAAAAAAWsBAACUAAAA+E5jvPFv3z8GbCAbilzsPwAAAD8GBwAAAAAAAAFsAQAAlAAAAPhOY7zxb98/diNOV5lt7D8AAAA/BgcAAAAAAAABbQEAAJQAAAD4TmO88W/fP1aSqc+3j+w/AAAAPxYHAAAAAAAAAW4BAACUAAAA+E5jvPFv3z/ISdcLx6DsPwAAAD8WBwAAAAAAAAFvAQAAlAAAAPhOY7zxb98/qrgyhOXC7D8AAAA/FgcAAAAAAAABcAEAAJQAAAD4TmO88W/fPxhwYMD00+w/AAAAPzUHAAAAAAAAAXEBAACUAAAA+E5jvPFv3z+KJ478A+XsPwAAAD81BwAAAAAAAAFyAQAAlAAAAPhOY7zxb98/+t67OBP27D8AAAA/NQcAAAAAAAABcwEAAJQAAAD4TmO88W/fP2yW6XQiB+0/AAAAP0UHAAAAAAAAAXQBAACUAAAA+E5jvPFv3z/aTRexMRjtPwAAAD9FBwAAAAAAAAF1AQAAlAAAAPhOY7zxb98/TAVF7UAp7T8AAAA/VAcAAAAAAAABdgEAAJQAAAD4TmO88W/fP7y8cilQOu0/AAAAP2QHAAAAAAAAAXcBAACUAAAA+E5jvPFv3z8udKBlX0vtPwAAAD9zBwAAAAAAAAF4AQAAlAAAAPhOY7zxb98/nivOoW5c7T8AAAA/cwcAAAAAAAABeQEAAJQAAAD4TmO88W/fPxDj+919be0/AAAAP4MHAAAAAAAAAXoBAACUAAAA+E5jvPFv3z9+mikajX7tPwAAAD+iBwAAAAAAAAF7AQAAlAAAAPhOY7zxb98/8FFXVpyP7T8AAAA/wgcAAAAAAAABfAEAAJQAAAD4TmO88W/fP14JhZKroO0/AAAAP20IAAAAAAAAAX0BAACUAAAA6BMv++w/3z9eCYWSq6DtPwAAAD99CAAAAAAAAAF+AQAAlAAAAMjZU2qqn9w/wEcE4nO2fj8AAAA/AAAAAAAAAAABfwEAAJQAAADI2VNqqp/cPwAAcPwIn4M/AAAAPwAAAAAAAAAAAYABAACUAAAAyNlTaqqf3D9A3N0H2OKHPwAAAD+dAAAAAAAAAAGBAQAAlAAAAMjZU2qqn9w/QMpcDzs1kD8AAAA/vAAAAAAAAAABggEAAJQAAADI2VNqqp/cP1C4E5UiV5I/AAAAP7wAAAAAAAAAAYMBAACUAAAAyNlTaqqf3D9gpsoaCnmUPwAAAD/LAAAAAAAAAAGEAQAAlAAAAMCeH6mlb9w/cII4Jtm8mD8AAAA/ywAAAAAAAAABhQEAAJQAAADIY+vnoD/cP4Bw76vA3po/AAAAP9sAAAAAAAAAAYYBAACUAAAAyGPr56A/3D+QXqYxqACdPwAAAD/rAAAAAAAAAAGHAQAAlAAAAMhj6+egP9w/sExdt48inz8AAAA/6wAAAAAAAAABiAEAAJQAAADIY+vnoD/cP2Adip47oqA/AAAAP/oAAAAAAAAAAYkBAACUAAAAyGPr56A/3D9wC0EkI8SiPwAAAD8KAQAAAAAAAAGKAQAAlAAAAMAotyacD9w/cAtBJCPEoj8AAAA/CgEAAAAAAAABiwEAAJQAAADAKLcmnA/cP3iCHOcW1aM/AAAAPxoBAAAAAAAAAYwBAACUAAAAwCi3JpwP3D94+fepCuakPwAAAD8aAQAAAAAAAAGNAQAAlAAAAMAotyacD9w/gHDTbP72pT8AAAA/KQEAAAAAAAABjgEAAJQAAADAKLcmnA/cP4jnri/yB6c/AAAAPykBAAAAAAAAAY8BAACUAAAAwO2CZZff2z+g1WW12SmpPwAAAD8+AQAAAAAAAAGQAQAAlAAAAMDtgmWX39s/qExBeM06qj8AAAA/PgEAAAAAAAABkQEAAJQAAAC4sk6kkq/bP7A6+P20XKw/AAAAP00BAAAAAAAAAZIBAACUAAAAuLJOpJKv2z/AKK+DnH6uPwAAAD9NAQAAAAAAAAGTAQAAlAAAALiyTqSSr9s/yJ+KRpCPrz8AAAA/XQEAAAAAAAABlAEAAJQAAAC4sk6kkq/bP2wLswRCULA/AAAAP10BAAAAAAAAAZUBAACUAAAAwHca441/2z9wgo7HNWGxPwAAAD9tAQAAAAAAAAGWAQAAlAAAALg85iGJT9s/fPlpiilysj8AAAA/bQEAAAAAAAABlwEAAJQAAAC4POYhiU/bPwgssy6XC7Q/AAAAP20BAAAAAAAAAZgBAACUAAAAtAGyYIQf2z+M5yAQEZS0PwAAAD98AQAAAAAAAAGZAQAAlAAAALQBsmCEH9s/DKOO8YoctT8AAAA/fAEAAAAAAAABmgEAAJQAAAC0AbJghB/bPxgaarR+LbY/AAAAP4wBAAAAAAAAAZsBAACUAAAAtAGyYIQf2z8gkUV3cj63PwAAAD+MAQAAAAAAAAGcAQAAlAAAAKjGfZ9/79o/pEyzWOzGtz8AAAA/nAEAAAAAAAABnQEAAJQAAACoxn2ff+/aP7DDjhvg17g/AAAAP5wBAAAAAAAAAZ4BAACUAAAAtItJ3nq/2j889te/TXG6PwAAAD+rAQAAAAAAAAGfAQAAlAAAALSLSd56v9o/wCghZLsKvD8AAAA/qwEAAAAAAAABoAEAAJQAAAC0i0neer/aP0TkjkU1k7w/AAAAP7sBAAAAAAAAAaEBAACUAAAAtItJ3nq/2j9MW2oIKaS9PwAAAD+7AQAAAAAAAAGiAQAAlAAAAKxQFR12j9o/WNJFyxy1vj8AAAA/ygEAAAAAAAABowEAAJQAAACoFeFbcV/aP1xJIY4Qxr8/AAAAP8oBAAAAAAAAAaQBAACUAAAAqBXhW3Ff2j/2PTUZv6/APwAAAD/aAQAAAAAAAAGlAQAAlAAAAKgV4VtxX9o/uhvsCfzzwD8AAAA/2gEAAAAAAAABpgEAAJQAAACs2qyabC/aP8SSx8zvBMI/AAAAP+oBAAAAAAAAAacBAACUAAAAoJ942Wf/2T9CTjWuaY3CPwAAAD/qAQAAAAAAAAGoAQAAlAAAAKCfeNln/9k/yAmjj+MVwz8AAAA/+QEAAAAAAAABqQEAAJQAAACgZEQYY8/ZP0rFEHFdnsM/AAAAP/kBAAAAAAAAAaoBAACUAAAAoGREGGPP2T/QgH5S1ybEPwAAAD8JAgAAAAAAAAGrAQAAlAAAAKBkRBhjz9k/VDzsM1GvxD8AAAA/CQIAAAAAAAABrAEAAJQAAACUKRBXXp/ZP9r3WRXLN8U/AAAAPxkCAAAAAAAAAa0BAACUAAAAmLOn1FQ/2T/ibjXYvkjGPwAAAD8ZAgAAAAAAAAGuAQAAlAAAAJizp9RUP9k/pEzsyPuMxj8AAAA/KAIAAAAAAAABrwEAAJQAAACUeHMTUA/ZPyoIWqp1Fcc/AAAAPygCAAAAAAAAAbABAACUAAAAlHhzE1AP2T/m5RCbslnHPwAAAD84AgAAAAAAAAGxAQAAlAAAAIg9P1JL39g/Ln81bWkmyD8AAAA/OAIAAAAAAAABsgEAAJQAAACUAguRRq/YP/Bc7F2masg/AAAAP0cCAAAAAAAAAbMBAACUAAAAlAILkUav2D92GFo/IPPIPwAAAD9HAgAAAAAAAAG0AQAAlAAAAJQCC5FGr9g/NvYQMF03yT8AAAA/VwIAAAAAAAABtQEAAJQAAACMx9bPQX/YP0Bt7PJQSMo/AAAAP1cCAAAAAAAAAbYBAACUAAAAiIyiDj1P2D8AS6PjjYzKPwAAAD9nAgAAAAAAAAG3AQAAlAAAAIiMog49T9g/xCha1MrQyj8AAAA/ZwIAAAAAAAABuAEAAJQAAACAUW5NOB/YP0jkx7VEWcs/AAAAP3YCAAAAAAAAAbkBAACUAAAAgFFuTTgf2D/QnzWXvuHLPwAAAD92AgAAAAAAAAG6AQAAlAAAAIgWOowz79c/TFujeDhqzD8AAAA/hgIAAAAAAAABuwEAAJQAAACA2wXLLr/XPxA5Wml1rsw/AAAAP4YCAAAAAAAAAbwBAACUAAAAgNsFyy6/1z9U0n47LHvNPwAAAD+WAgAAAAAAAAG9AQAAlAAAAHyg0Qkqj9c/3I3sHKYDzj8AAAA/lgIAAAAAAAABvgEAAJQAAAB0ZZ1IJV/XP5xrow3jR84/AAAAP6UCAAAAAAAAAb8BAACUAAAAdGWdSCVf1z9gSVr+H4zOPwAAAD+lAgAAAAAAAAHAAQAAlAAAAHgqaYcgL9c/qOJ+0NZYzz8AAAA/tQIAAAAAAAABwQEAAJQAAABstAAFF8/WPyye7LFQ4c8/AAAAP7UCAAAAAAAAAcIBAACUAAAAbLQABRfP1j/2vVHRxhLQPwAAAD/EAgAAAAAAAAHDAQAAlAAAAGy0AAUXz9Y/uJsIwgNX0D8AAAA/xAIAAAAAAAABxAEAAJQAAABsPpiCDW/WPzxXdqN939A/AAAAP9QCAAAAAAAAAcUBAACUAAAAaANkwQg/1j/+NC2UuiPRPwAAAD/UAgAAAAAAAAHGAQAAlAAAAGgDZMEIP9Y/wBLkhPdn0T8AAAA/5AIAAAAAAAABxwEAAJQAAABojfs+/97VP4LwmnU0rNE/AAAAP+QCAAAAAAAAAcgBAACUAAAAYFLHffqu1T9EzlFmcfDRPwAAAD/zAgAAAAAAAAHJAQAAlAAAAGBSx336rtU/6Bpkz8xW0j8AAAA/8wIAAAAAAAABygEAAJQAAABcF5O89X7VP6r4GsAJm9I/AAAAP/MCAAAAAAAAAcsBAACUAAAAVNxe+/BO1T9MRS0pZQHTPwAAAD8DAwAAAAAAAAHMAQAAlAAAAGChKjrsHtU/DiPkGaJF0z8AAAA/EwMAAAAAAAABzQEAAJQAAABUZvZ45+7UP9AAmwrfidM/AAAAPxMDAAAAAAAAAc4BAACUAAAAUCvCt+K+1D90Ta1zOvDTPwAAAD8TAwAAAAAAAAHPAQAAlAAAAEjwjfbdjtQ/NCtkZHc01D8AAAA/IgMAAAAAAAAB0AEAAJQAAABI8I323Y7UP/gIG1W0eNQ/AAAAPzIDAAAAAAAAAdEBAACUAAAATLVZNdle1D+cVS2+D9/UPwAAAD8yAwAAAAAAAAHSAQAAlAAAAEh6JXTULtQ/XjPkrkwj1T8AAAA/QQMAAAAAAAAB0wEAAJQAAABAP/Gyz/7TP+DuUZDGq9U/AAAAP0EDAAAAAAAAAdQBAACUAAAAPAS98crO0z+CO2T5IRLWPwAAAD9RAwAAAAAAAAHVAQAAlAAAADyOVG/BbtM/Joh2Yn141j8AAAA/UQMAAAAAAAAB1gEAAJQAAAA8jlRvwW7TP+plLVO6vNY/AAAAP2EDAAAAAAAAAdcBAACUAAAANFMgrrw+0z+sQ+RD9wDXPwAAAD9hAwAAAAAAAAHYAQAAlAAAAEAY7Oy3DtM/TpD2rFJn1z8AAAA/YQMAAAAAAAAB2QEAAJQAAAA03bcrs97SPxBurZ2Pq9c/AAAAP3ADAAAAAAAAAdoBAACUAAAANKKDaq6u0j+UKRt/CTTYPwAAAD+AAwAAAAAAAAHbAQAAlAAAADSig2qurtI/VgfSb0Z42D8AAAA/gAMAAAAAAAAB3AEAAJQAAAAoZ0+pqX7SPxbliGCDvNg/AAAAP4ADAAAAAAAAAd0BAACUAAAANCwb6KRO0j/4U+TYod7YPwAAAD+QAwAAAAAAAAHeAQAAlAAAADQsG+ikTtI/vDGbyd4i2T8AAAA/kAMAAAAAAAAB3wEAAJQAAAAs8eYmoB7SP15+rTI6idk/AAAAP58DAAAAAAAAAeABAACUAAAAILayZZvu0T9A7QirWKvZPwAAAD+fAwAAAAAAAAHhAQAAlAAAABx7fqSWvtE/AMu/m5Xv2T8AAAA/rwMAAAAAAAAB4gEAAJQAAAAce36klr7RP4SGLX0PeNo/AAAAP68DAAAAAAAAAeMBAACUAAAAIEBK45GO0T9GZORtTLzaPwAAAD++AwAAAAAAAAHkAQAAlAAAACAFFiKNXtE/CkKbXokA2z8AAAA/vgMAAAAAAAAB5QEAAJQAAAAUyuFgiC7RP8wfUk/GRNs/AAAAP84DAAAAAAAAAeYBAACUAAAAFMrhYIgu0T+M/QhAA4nbPwAAAD/OAwAAAAAAAAHnAQAAlAAAABSPrZ+D/tA/Ttu/MEDN2z8AAAA/3gMAAAAAAAAB6AEAAJQAAAAYVHnefs7QP/Qn0pmbM9w/AAAAP94DAAAAAAAAAekBAACUAAAAGFR53n7O0D/Uli0SulXcPwAAAD/tAwAAAAAAAAHqAQAAlAAAAAjeEFx1btA/WFKb8zPe3D8AAAA/7QMAAAAAAAAB6wEAAJQAAAAIo9yacD7QPxowUuRwIt0/AAAAP/0DAAAAAAAAAewBAACUAAAACKPcmnA+0D/aDQnVrWbdPwAAAD/9AwAAAAAAAAHtAQAAlAAAAAxoqNlrDtA/vHxkTcyI3T8AAAA/DQQAAAAAAAAB7gEAAJQAAAAMaKjZaw7QP35aGz4Jzd0/AAAAPw0EAAAAAAAAAe8BAACUAAAAEFroMM68zz8ipy2nZDPePwAAAD8cBAAAAAAAAAHwAQAAlAAAAADkf67EXM8/BBaJH4NV3j8AAAA/HAQAAAAAAAAB8QEAAJQAAAAA5H+uxFzPP6Zim4jeu94/AAAAPywEAAAAAAAAAfIBAACUAAAAEG4XLLv8zj9qQFJ5GwDfPwAAAD8sBAAAAAAAAAHzAQAAlAAAABBuFyy7/M4/KB4JalhE3z8AAAA/OwQAAAAAAAAB9AEAAJQAAAAA+K6psZzOP+r7v1qViN8/AAAAPzsEAAAAAAAAAfUBAACUAAAA6IFGJ6g8zj/MahvTs6rfPwAAAD9LBAAAAAAAAAH2AQAAlAAAAOiBRieoPM4/kEjSw/Du3z8AAAA/SwQAAAAAAAAB9wEAAJQAAADoC96kntzNPyiTRNqWGeA/AAAAP1sEAAAAAAAAAfgBAACUAAAA8JV1IpV8zT8JAqBStTvgPwAAAD9bBAAAAAAAAAH5AQAAlAAAAOgfDaCLHM0/6nD7ytNd4D8AAAA/agQAAAAAAAAB+gEAAJQAAADoHw2gixzNP1woKQfjbuA/AAAAP2oEAAAAAAAAAfsBAACUAAAA2KmkHYK8zD+tTrK7EKLgPwAAAD96BAAAAAAAAAH8AQAAlAAAANAzPJt4XMw/HQbg9x+z4D8AAAA/egQAAAAAAAAB/QEAAJQAAADQMzybeFzMP469DTQvxOA/AAAAP4oEAAAAAAAAAf4BAACUAAAA2L3TGG/8yz9vLGmsTebgPwAAAD+KBAAAAAAAAAH/AQAAlAAAANBHa5ZlnMs/T5vEJGwI4T8AAAA/mQQAAAAAAAABAAIAAJQAAADA0QIUXDzLP6HBTdmZO+E/AAAAP5kEAAAAAAAAAQECAACUAAAAuFuakVLcyj+BMKlRuF3hPwAAAD+pBAAAAAAAAAECAgAAlAAAAMDlMQ9JfMo/1FYyBuaQ4T8AAAA/qQQAAAAAAAABAwIAAJQAAADA5TEPSXzKP7XFjX4Es+E/AAAAP7gEAAAAAAAAAQQCAACUAAAAuG/JjD8cyj8H7BYzMubhPwAAAD+4BAAAAAAAAAEFAgAAlAAAAKj5YAo2vMk/51pyq1AI4j8AAAA/yAQAAAAAAAABBgIAAJQAAACwg/iHLFzJPziB+19+O+I/AAAAP8gEAAAAAAAAAQcCAACUAAAAsIP4hyxcyT8a8FbYnF3iPwAAAD/YBAAAAAAAAAEIAgAAlAAAAJiXJ4MZnMg/TIU7Bemy4j8AAAA/2AQAAAAAAAABCQIAAJQAAACYq1Z+BtzHP5+rxLkW5uI/AAAAP+cEAAAAAAAAAQoCAACUAAAAmKtWfgbcxz9/GiAyNQjjPwAAAD/nBAAAAAAAAAELAgAAlAAAAJA17vv8e8c/YIl7qlMq4z8AAAA/9wQAAAAAAAABDAIAAJQAAACAv4V58xvHP7GvBF+BXeM/AAAAP/cEAAAAAAAAAQ0CAACUAAAAeEkd9+m7xj+SHmDXn3/jPwAAAD8HBQAAAAAAAAEOAgAAlAAAAHhJHffpu8Y/c427T76h4z8AAAA/BwUAAAAAAAABDwIAAJQAAAB4XUzy1vvFP6YioHwK9+M/AAAAPwcFAAAAAAAAARACAACUAAAAaOfjb82bxT8X2s24GQjkPwAAAD8WBQAAAAAAAAERAgAAlAAAAGBxe+3DO8U/aABXbUc75D8AAAA/JgUAAAAAAAABEgIAAJQAAABgcXvtwzvFP0pvsuVlXeQ/AAAAPyYFAAAAAAAAARMCAACUAAAAaIWq6LB7xD+alTuak5DkPwAAAD8mBQAAAAAAAAEUAgAAlAAAAFAPQmanG8Q/ewSXErKy5D8AAAA/NQUAAAAAAAABFQIAAJQAAABQD0JmpxvEP11z8orQ1OQ/AAAAPzUFAAAAAAAAARYCAACUAAAASJnZ4527wz8/4k0D7/bkPwAAAD9FBQAAAAAAAAEXAgAAlAAAAECtCN+K+8I/jwjXtxwq5T8AAAA/RQUAAAAAAAABGAIAAJQAAABArQjfivvCP+AuYGxKXeU/AAAAP1UFAAAAAAAAARkCAACUAAAAODegXIGbwj/BnbvkaH/lPwAAAD9VBQAAAAAAAAEaAgAAlAAAAEDBN9p3O8I/ogwXXYeh5T8AAAA/ZAUAAAAAAAABGwIAAJQAAABAwTfadzvCP4J7ctWlw+U/AAAAP2QFAAAAAAAAARwCAACUAAAAKNVm1WR7wT9l6s1NxOXlPwAAAD90BQAAAAAAAAEdAgAAlAAAACjVZtVke8E/RVkpxuIH5j8AAAA/dAUAAAAAAAABHgIAAJQAAAAo6ZXQUbvAP5h/snoQO+Y/AAAAP4QFAAAAAAAAAR8CAACUAAAAKOmV0FG7wD8IN+C2H0zmPwAAAD+EBQAAAAAAAAEgAgAAlAAAAChzLU5IW8A/6aU7Lz5u5j8AAAA/kwUAAAAAAAABIQIAAJQAAAAg+omXffa/PzjMxONroeY/AAAAP5MFAAAAAAAAASICAACUAAAAIPqJl332vz+qg/Ife7LmPwAAAD+jBQAAAAAAAAEjAgAAlAAAABAOuZJqNr8/jPJNmJnU5j8AAAA/owUAAAAAAAABJAIAAJQAAAAwIuiNV3a+P25hqRC49uY/AAAAP7IFAAAAAAAAASUCAACUAAAAMCLojVd2vj9O0ASJ1hjnPwAAAD+yBQAAAAAAAAEmAgAAlAAAABA2F4lEtr0/oPaNPQRM5z8AAAA/wgUAAAAAAAABJwIAAJQAAADwSUaEMfa8PxKuu3kTXec/AAAAP8IFAAAAAAAAASgCAACUAAAA4F11fx42vD/yHBfyMX/nPwAAAD/SBQAAAAAAAAEpAgAAlAAAAABypHoLdrs/QkOgpl+y5z8AAAA/0gUAAAAAAAABKgIAAJQAAAAAcqR6C3a7PySy+x5+1Oc/AAAAP+EFAAAAAAAAASsCAACUAAAAAHKkegt2uz+UaSlbjeXnPwAAAD/xBQAAAAAAAAEsAgAAlAAAAOCF03X4tbo/dNiE06sH6D8AAAA/8QUAAAAAAAABLQIAAJQAAADQmQJx5fW5P8b+DYjZOug/AAAAP/EFAAAAAAAAAS4CAACUAAAA0JkCceX1uT82tjvE6EvoPwAAAD8BBgAAAAAAAAEvAgAAlAAAALCtMWzSNbk/GCWXPAdu6D8AAAA/AQYAAAAAAAABMAIAAJQAAADQwWBnv3W4P/iT8rQlkOg/AAAAPxAGAAAAAAAAATECAACUAAAAsNWPYqy1tz9qSyDxNKHoPwAAAD8QBgAAAAAAAAEyAgAAlAAAALDVj2Kstbc/Srp7aVPD6D8AAAA/IAYAAAAAAAABMwIAAJQAAACw1Y9irLW3P7xxqaVi1Og/AAAAPyAGAAAAAAAAATQCAACUAAAAsNWPYqy1tz+c4AQegfboPwAAAD8vBgAAAAAAAAE1AgAAlAAAAKDpvl2Z9bY/fk9glp8Y6T8AAAA/LwYAAAAAAAABNgIAAJQAAACw/e1YhjW2P+wGjtKuKek/AAAAPz8GAAAAAAAAATcCAACUAAAAsP3tWIY1tj/OdelKzUvpPwAAAD8/BgAAAAAAAAE4AgAAlAAAALD97ViGNbY/QC0Xh9xc6T8AAAA/TwYAAAAAAAABOQIAAJQAAACw/e1YhjW2PyCccv/6fuk/AAAAP14GAAAAAAAAAToCAACUAAAAkBEdVHN1tT8CC853GaHpPwAAAD9uBgAAAAAAAAE7AgAAlAAAAJARHVRzdbU/cML7syiy6T8AAAA/bgYAAAAAAAABPAIAAJQAAACAJUxPYLW0P1IxVyxH1Ok/AAAAP34GAAAAAAAAAT0CAACUAAAAgCVMT2C1tD/E6IRoVuXpPwAAAD9+BgAAAAAAAAE+AgAAlAAAAIAlTE9gtbQ/NKCypGX26T8AAAA/jQYAAAAAAAABPwIAAJQAAACAJUxPYLW0PxQPDh2EGOo/AAAAP40GAAAAAAAAAUACAACUAAAAgCVMT2C1tD+ExjtZkynqPwAAAD+dBgAAAAAAAAFBAgAAlAAAAGA5e0pN9bM/9n1plaI66j8AAAA/nQYAAAAAAAABQgIAAJQAAABgOXtKTfWzP9jsxA3BXOo/AAAAP6wGAAAAAAAAAUMCAACUAAAAgE2qRTo1sz+4WyCG337qPwAAAD+sBgAAAAAAAAFEAgAAlAAAAIBNqkU6NbM/KBNOwu6P6j8AAAA/vAYAAAAAAAABRQIAAJQAAACATapFOjWzP5jKe/79oOo/AAAAP7wGAAAAAAAAAUYCAACUAAAAgE2qRTo1sz8Kgqk6DbLqPwAAAD/MBgAAAAAAAAFHAgAAlAAAAGBh2UAndbI/CoKpOg2y6j8AAAA/zAYAAAAAAAABSAIAAJQAAABgYdlAJ3WyP+rwBLMr1Oo/AAAAP9sGAAAAAAAAAUkCAACUAAAAUHUIPBS1sT9cqDLvOuXqPwAAAD/rBgAAAAAAAAFKAgAAlAAAAFB1CDwUtbE/yl9gK0r26j8AAAA/6wYAAAAAAAABSwIAAJQAAABQdQg8FLWxPzwXjmdZB+s/AAAAP/sGAAAAAAAAAUwCAACUAAAAUHUIPBS1sT+szrujaBjrPwAAAD8KBwAAAAAAAAFNAgAAlAAAAFB1CDwUtbE/HIbp33cp6z8AAAA/CgcAAAAAAAABTgIAAJQAAAAwiTc3AfWwP449FxyHOus/AAAAPwoHAAAAAAAAAU8CAACUAAAAMIk3NwH1sD/89ERYlkvrPwAAAD8pBwAAAAAAAAFQAgAAlAAAAFCdZjLuNLA//PREWJZL6z8AAAA/KQcAAAAAAAABUQIAAJQAAABQnWYy7jSwP26scpSlXOs/AAAAPykHAAAAAAAAAVICAACUAAAAUJ1mMu40sD/eY6DQtG3rPwAAAD9JBwAAAAAAAAFTAgAAlAAAAFCdZjLuNLA/UBvODMR+6z8AAAA/WAcAAAAAAAABVAIAAJQAAABQnWYy7jSwP77S+0jTj+s/AAAAP1gHAAAAAAAAAVUCAACUAAAAgGIrW7bprj8wiimF4qDrPwAAAD94BwAAAAAAAAFWAgAAlAAAAIBiK1u26a4/oEFXwfGx6z8AAAA/hwcAAAAAAAABVwIAAJQAAACAYitbtumuPxL5hP0Aw+s/AAAAP5cHAAAAAAAAAVgCAACUAAAAgGIrW7bprj+CsLI5ENTrPwAAAD+mBwAAAAAAAAFZAgAAlAAAAIBiK1u26a4/9GfgdR/l6z8AAAA/tgcAAAAAAAABWgIAAJQAAACAYitbtumuP2IfDrIu9us/AAAAP8YHAAAAAAAAAVsCAACUAAAAQIqJUZBprT9iHw6yLvbrPwAAAD/GBwAAAAAAAAFcAgAAlAAAAECKiVGQaa0/1NY77j0H7D8AAAA/1QcAAAAAAAABXQIAAJQAAABAiolRkGmtP0SOaSpNGOw/AAAAP9UHAAAAAAAAAV4CAACUAAAAQNpFPkRpqj8YcGDA9NPsPwAAAD8AAAAAAAAAAAFfAgAAlAAAAACy50dq6as/GHBgwPTT7D8AAAA/AAAAAAAAAAABYAIAAJQAAABAiolRkGmtPxhwYMD00+w/AAAAP4IAAAAAAAAAAWECAACUAAAAgGIrW7bprj8YcGDA9NPsPwAAAD+RAAAAAAAAAAFiAgAAlAAAADCJNzcB9bA/GHBgwPTT7D8AAAA/oQAAAAAAAAABYwIAAJQAAABQdQg8FLWxPxhwYMD00+w/AAAAP7EAAAAAAAAAAWQCAACUAAAAgE2qRTo1sz8YcGDA9NPsPwAAAD/AAAAAAAAAAAFlAgAAlAAAAIBNqkU6NbM/iieO/APl7D8AAAA/wAAAAAAAAAABZgIAAJQAAABgOXtKTfWzP4onjvwD5ew/AAAAP9AAAAAAAAAAAWcCAACUAAAAYDl7Sk31sz/63rs4E/bsPwAAAD/QAAAAAAAAAAFoAgAAlAAAAJARHVRzdbU/+t67OBP27D8AAAA/4AAAAAAAAAABaQIAAJQAAACw/e1YhjW2P/reuzgT9uw/AAAAP+8AAAAAAAAAAWoCAACUAAAAsNWPYqy1tz/63rs4E/bsPwAAAD/vAAAAAAAAAAFrAgAAlAAAALCtMWzSNbk/+t67OBP27D8AAAA//wAAAAAAAAABbAIAAJQAAADghdN1+LW6P/reuzgT9uw/AAAAP/8AAAAAAAAAAW0CAACUAAAA4F11fx42vD9slul0IgftPwAAAD8OAQAAAAAAAAFuAgAAlAAAABA2F4lEtr0/bJbpdCIH7T8AAAA/DgEAAAAAAAABbwIAAJQAAAAg+omXffa/P2yW6XQiB+0/AAAAPx4BAAAAAAAAAXACAACUAAAAKOmV0FG7wD9slul0IgftPwAAAD8eAQAAAAAAAAFxAgAAlAAAAEBLz1du28E/2k0XsTEY7T8AAAA/LgEAAAAAAAABcgIAAJQAAABArQjfivvCP9pNF7ExGO0/AAAAPy4BAAAAAAAAAXMCAACUAAAASJnZ4527wz/aTRexMRjtPwAAAD89AQAAAAAAAAF0AgAAlAAAAGiFquiwe8Q/2k0XsTEY7T8AAAA/PQEAAAAAAAABdQIAAJQAAABgcXvtwzvFP9pNF7ExGO0/AAAAP00BAAAAAAAAAXYCAACUAAAAeF1M8tb7xT/aTRexMRjtPwAAAD9NAQAAAAAAAAF3AgAAlAAAAHhJHffpu8Y/2k0XsTEY7T8AAAA/XQEAAAAAAAABeAIAAJQAAACQNe77/HvHP9pNF7ExGO0/AAAAP10BAAAAAAAAAXkCAACUAAAAmKtWfgbcxz/aTRexMRjtPwAAAD9sAQAAAAAAAAF6AgAAlAAAAJiXJ4MZnMg/2k0XsTEY7T8AAAA/bAEAAAAAAAABewIAAJQAAACoDZAFI/zIP9pNF7ExGO0/AAAAP3wBAAAAAAAAAXwCAACUAAAAsIP4hyxcyT9MBUXtQCntPwAAAD98AQAAAAAAAAF9AgAAlAAAAKj5YAo2vMk/TAVF7UAp7T8AAAA/iwEAAAAAAAABfgIAAJQAAAC4b8mMPxzKP0wFRe1AKe0/AAAAP4sBAAAAAAAAAX8CAACUAAAAwOUxD0l8yj9MBUXtQCntPwAAAD+LAQAAAAAAAAGAAgAAlAAAALhbmpFS3Mo/TAVF7UAp7T8AAAA/mwEAAAAAAAABgQIAAJQAAADQR2uWZZzLP0wFRe1AKe0/AAAAP6sBAAAAAAAAAYICAACUAAAA2L3TGG/8yz9MBUXtQCntPwAAAD+rAQAAAAAAAAGDAgAAlAAAANAzPJt4XMw/vLxyKVA67T8AAAA/ugEAAAAAAAABhAIAAJQAAADYqaQdgrzMP7y8cilQOu0/AAAAP7oBAAAAAAAAAYUCAACUAAAA6AvepJ7czT+8vHIpUDrtPwAAAD+6AQAAAAAAAAGGAgAAlAAAAOiBRieoPM4/vLxyKVA67T8AAAA/ygEAAAAAAAABhwIAAJQAAAAA+K6psZzOP7y8cilQOu0/AAAAP8oBAAAAAAAAAYgCAACUAAAAEG4XLLv8zj+8vHIpUDrtPwAAAD/aAQAAAAAAAAGJAgAAlAAAAAxoqNlrDtA/LnSgZV9L7T8AAAA/2gEAAAAAAAABigIAAJQAAAAI3hBcdW7QPy50oGVfS+0/AAAAP+kBAAAAAAAAAYsCAACUAAAAFBlFHXqe0D8udKBlX0vtPwAAAD/5AQAAAAAAAAGMAgAAlAAAABSPrZ+D/tA/LnSgZV9L7T8AAAA/+QEAAAAAAAABjQIAAJQAAAAUyuFgiC7RPy50oGVfS+0/AAAAP/kBAAAAAAAAAY4CAACUAAAAIEBK45GO0T8udKBlX0vtPwAAAD8IAgAAAAAAAAGPAgAAlAAAACC2smWb7tE/LnSgZV9L7T8AAAA/CAIAAAAAAAABkAIAAJQAAAAoZ0+pqX7SPy50oGVfS+0/AAAAPxgCAAAAAAAAAZECAACUAAAANKKDaq6u0j8udKBlX0vtPwAAAD8YAgAAAAAAAAGSAgAAlAAAADTdtyuz3tI/LnSgZV9L7T8AAAA/KAIAAAAAAAABkwIAAJQAAAA0UyCuvD7TPy50oGVfS+0/AAAAPygCAAAAAAAAAZQCAACUAAAAPI5Ub8Fu0z8udKBlX0vtPwAAAD83AgAAAAAAAAGVAgAAlAAAAEDJiDDGntM/LnSgZV9L7T8AAAA/NwIAAAAAAAABlgIAAJQAAABAP/Gyz/7TPy50oGVfS+0/AAAAP0cCAAAAAAAAAZcCAACUAAAASHoldNQu1D8udKBlX0vtPwAAAD9HAgAAAAAAAAGYAgAAlAAAAEjwjfbdjtQ/LnSgZV9L7T8AAAA/VwIAAAAAAAABmQIAAJQAAABUZvZ45+7UPy50oGVfS+0/AAAAP1cCAAAAAAAAAZoCAACUAAAAYKEqOuwe1T8udKBlX0vtPwAAAD9mAgAAAAAAAAGbAgAAlAAAAGBSx336rtU/LnSgZV9L7T8AAAA/ZgIAAAAAAAABnAIAAJQAAABojfs+/97VPy50oGVfS+0/AAAAP3YCAAAAAAAAAZ0CAACUAAAAYMgvAAQP1j+8vHIpUDrtPwAAAD92AgAAAAAAAAGeAgAAlAAAAGw+mIINb9Y/vLxyKVA67T8AAAA/iQIAAAAAAAABnwIAAJQAAAB0ecxDEp/WP7y8cilQOu0/AAAAP4kCAAAAAAAAAaACAACUAAAAbLQABRfP1j+8vHIpUDrtPwAAAD+ZAgAAAAAAAAGhAgAAlAAAAHTvNMYb/9Y/vLxyKVA67T8AAAA/mQIAAAAAAAABogIAAJQAAAB4KmmHIC/XP7y8cilQOu0/AAAAP6kCAAAAAAAAAaMCAACUAAAAdGWdSCVf1z+8vHIpUDrtPwAAAD+4AgAAAAAAAAGkAgAAlAAAAHyg0Qkqj9c/vLxyKVA67T8AAAA/uAIAAAAAAAABpQIAAJQAAACA2wXLLr/XP7y8cilQOu0/AAAAP8gCAAAAAAAAAaYCAACUAAAAiBY6jDPv1z+8vHIpUDrtPwAAAD/IAgAAAAAAAAGnAgAAlAAAAIBRbk04H9g/vLxyKVA67T8AAAA/2AIAAAAAAAABqAIAAJQAAACMx9bPQX/YP7y8cilQOu0/AAAAP9gCAAAAAAAAAakCAACUAAAAlAILkUav2D+8vHIpUDrtPwAAAD/nAgAAAAAAAAGqAgAAlAAAAIg9P1JL39g/vLxyKVA67T8AAAA/5wIAAAAAAAABqwIAAJQAAACUeHMTUA/ZP7y8cilQOu0/AAAAP/cCAAAAAAAAAawCAACUAAAAmLOn1FQ/2T+8vHIpUDrtPwAAAD/3AgAAAAAAAAGtAgAAlAAAAKDu25VZb9k/vLxyKVA67T8AAAA/BgMAAAAAAAABrgIAAJQAAACUKRBXXp/ZP7y8cilQOu0/AAAAPwYDAAAAAAAAAa8CAACUAAAAoJ942Wf/2T+8vHIpUDrtPwAAAD8WAwAAAAAAAAGwAgAAlAAAAKzarJpsL9o/vLxyKVA67T8AAAA/FgMAAAAAAAABsQIAAJQAAACoFeFbcV/aP7y8cilQOu0/AAAAPyYDAAAAAAAAAbICAACUAAAArFAVHXaP2j+8vHIpUDrtPwAAAD8mAwAAAAAAAAGzAgAAlAAAAKjGfZ9/79o/vLxyKVA67T8AAAA/NQMAAAAAAAABtAIAAJQAAAC0AbJghB/bP7y8cilQOu0/AAAAP0UDAAAAAAAAAbUCAACUAAAAuDzmIYlP2z+8vHIpUDrtPwAAAD9kAwAAAAAAAAG2AgAAlAAAAMB3GuONf9s/vLxyKVA67T8AAAA/dAMAAAAAAAABtwIAAJQAAAC4sk6kkq/bP7y8cilQOu0/AAAAP4MDAAAAAAAAAbgCAACUAAAAwO2CZZff2z+8vHIpUDrtPwAAAD+TAwAAAAAAAAG5AgAAlAAAAMAotyacD9w/vLxyKVA67T8AAAA/owMAAAAAAAABugIAAJQAAADAnh+ppW/cP7y8cilQOu0/AAAAP7IDAAAAAAAAAbsCAACUAAAAyNlTaqqf3D+8vHIpUDrtPwAAAD/CAwAAAAAAAAG8AgAAlAAAANAUiCuvz9w/vLxyKVA67T8AAAA/0gMAAAAAAAABvQIAAJQAAADYT7zss//cP7y8cilQOu0/AAAAP+EDAAAAAAAAAb4CAACUAAAA0Irwrbgv3T+8vHIpUDrtPwAAAD/hAwAAAAAAAAG/AgAAlAAAANjFJG+9X90/vLxyKVA67T8AAAA/LwQAAAAAAAABwAIAAJQAAADgAFkwwo/dP7y8cilQOu0/AAAAPy8EAAAAAAAAAcECAACUAAAA4DuN8ca/3T+8vHIpUDrtPwAAAD9PBAAAAAAAAAHCAgAAlAAAAOB2wbLL790/vLxyKVA67T8AAAA/XgQAAAAAAAABwwIAAJQAAADgsfVz0B/eP7y8cilQOu0/AAAAP30EAAAAAAAAAcQCAACUAAAA6OwpNdVP3j+8vHIpUDrtPwAAAD+hBAAAAAAAAAHFAgAAlAAAAOAnXvbZf94/vLxyKVA67T8AAAA/4AQAAAAAAAABxgIAAJQAAADoYpK33q/eP7y8cilQOu0/AAAAP/8EAAAAAAAAAccCAACUAAAA4Cde9tl/3j9cqDLvOuXqPwAAAD8AAAAAAAAAAAHIAgAAlAAAAOCx9XPQH94/XKgy7zrl6j8AAAA/nAAAAAAAAAAByQIAAJQAAADgO43xxr/dP1yoMu865eo/AAAAP5wAAAAAAAAAAcoCAACUAAAA2MUkb71f3T9cqDLvOuXqPwAAAD+cAAAAAAAAAAHLAgAAlAAAANCK8K24L90/XKgy7zrl6j8AAAA/rAAAAAAAAAABzAIAAJQAAADQFIgrr8/cP1yoMu865eo/AAAAP6wAAAAAAAAAAc0CAACUAAAAwJ4fqaVv3D9cqDLvOuXqPwAAAD+8AAAAAAAAAAHOAgAAlAAAAMDtgmWX39s/XKgy7zrl6j8AAAA/vAAAAAAAAAABzwIAAJQAAADAdxrjjX/bP1yoMu865eo/AAAAP8sAAAAAAAAAAdACAACUAAAAuDzmIYlP2z9cqDLvOuXqPwAAAD/LAAAAAAAAAAHRAgAAlAAAALQBsmCEH9s/XKgy7zrl6j8AAAA/2wAAAAAAAAAB0gIAAJQAAACoxn2ff+/aP1yoMu865eo/AAAAP9sAAAAAAAAAAdMCAACUAAAAtItJ3nq/2j9cqDLvOuXqPwAAAD/qAAAAAAAAAAHUAgAAlAAAAKxQFR12j9o/XKgy7zrl6j8AAAA/6gAAAAAAAAAB1QIAAJQAAACoFeFbcV/aP1yoMu865eo/AAAAP/oAAAAAAAAAAdYCAACUAAAArNqsmmwv2j9cqDLvOuXqPwAAAD/6AAAAAAAAAAHXAgAAlAAAAKCfeNln/9k/XKgy7zrl6j8AAAA/PAEAAAAAAAAB2AIAAJQAAACgZEQYY8/ZP1yoMu865eo/AAAAP1sBAAAAAAAAAdkCAACUAAAAoGREGGPP2T/KX2ArSvbqPwAAAD9VAgAAAAAAAAHaAgAAlAAAAKBkRBhjz9k/HIbp33cp6z8AAAA/VQIAAAAAAAAB2wIAAJQAAACgZEQYY8/ZP/z0RFiWS+s/AAAAP2UCAAAAAAAAAdwCAACUAAAAoGREGGPP2T/eY6DQtG3rPwAAAD9lAgAAAAAAAAHdAgAAlAAAAKBkRBhjz9k/vtL7SNOP6z8AAAA/dQIAAAAAAAAB3gIAAJQAAACgn3jZZ//ZP4KwsjkQ1Os/AAAAP3UCAAAAAAAAAd8CAACUAAAAoJ942Wf/2T/0Z+B1H+XrPwAAAD+EAgAAAAAAAAHgAgAAlAAAAKCfeNln/9k/1NY77j0H7D8AAAA/hAIAAAAAAAAB4QIAAJQAAACgn3jZZ//ZP0SOaSpNGOw/AAAAP5QCAAAAAAAAAeICAACUAAAAoJ942Wf/2T8m/cSiazrsPwAAAD+UAgAAAAAAAAHjAgAAlAAAAKCfeNln/9k/lrTy3npL7D8AAAA/pAIAAAAAAAAB5AIAAJQAAACgn3jZZ//ZP3YjTleZbew/AAAAP6QCAAAAAAAAAeUCAACUAAAArNqsmmwv2j/m2nuTqH7sPwAAAD+zAgAAAAAAAAHmAgAAlAAAAKzarJpsL9o/VpKpz7eP7D8AAAA/swIAAAAAAAAB5wIAAJQAAACs2qyabC/aPzgBBUjWsew/AAAAP8MCAAAAAAAAAegCAACUAAAArNqsmmwv2j+quDKE5cLsPwAAAD/DAgAAAAAAAAHpAgAAlAAAAKgV4VtxX9o/GHBgwPTT7D8AAAA/0gIAAAAAAAAB6gIAAJQAAACoFeFbcV/aP4onjvwD5ew/AAAAP+ICAAAAAAAAAesCAACUAAAAqBXhW3Ff2j/63rs4E/bsPwAAAD/iAgAAAAAAAAHsAgAAlAAAAKgV4VtxX9o/bJbpdCIH7T8AAAA/8gIAAAAAAAAB7QIAAJQAAACoFeFbcV/aP9pNF7ExGO0/AAAAP/ICAAAAAAAAAe4CAACUAAAAqBXhW3Ff2j9MBUXtQCntPwAAAD8BAwAAAAAAAAHvAgAAlAAAAKgV4VtxX9o/vLxyKVA67T8AAAA/EQMAAAAAAAAB8AIAAJQAAACsUBUddo/aP7y8cilQOu0/AAAAPxEDAAAAAAAAAfECAACUAAAArFAVHXaP2j9MBUXtQCntPwAAAD/CAwAAAAAAAAHyAgAAlAAAAKxQFR12j9o/bJbpdCIH7T8AAAA/0QMAAAAAAAAB8wIAAJQAAADA7YJll9/bPyb9xKJrOuw/AAAAPwAAAAAAAAAAAfQCAACUAAAAADNu4ifQnD9CONIuRhHePwAAAD8AAAAAAAAAAAH1AgAAlAAAAAAzbuIn0Jw/Iqctp2Qz3j8AAAA/AAAAAAAAAAAB9gIAAJQAAAAAM27iJ9CcPwQWiR+DVd4/AAAAP04AAAAAAAAAAfcCAACUAAAAADNu4ifQnD/khOSXoXfePwAAAD9eAAAAAAAAAAH4AgAAlAAAAMCCKs/bz5k/5ITkl6F33j8AAAA/XgAAAAAAAAAB+QIAAJQAAADAgirP28+ZP8TzPxDAmd4/AAAAP20AAAAAAAAAAfoCAACUAAAAQNLmu4/Plj/E8z8QwJnePwAAAD9tAAAAAAAAAAH7AgAAlAAAAIAio6hDz5M/htH2AP3d3j8AAAA/fQAAAAAAAAAB/AIAAJQAAAAAcl+V986QP4bR9gD93d4/AAAAP40AAAAAAAAAAf0CAACUAAAAAIQ3BFediz9qQFJ5GwDfPwAAAD+cAAAAAAAAAAH+AgAAlAAAAIAjsN2+nIU/akBSeRsA3z8AAAA/rAAAAAAAAAAB/wIAAJQAAACAI7DdvpyFP0qvrfE5It8/AAAAP6wAAAAAAAAAAQADAACUAAAAAIdRbk04fz8oHglqWETfPwAAAD+8AAAAAAAAAAEBAwAAlAAAAACHUW5NOH8/Co1k4nZm3z8AAAA/6gAAAAAAAAABAgMAAJQAAAAAxUIhHTdzP+r7v1qViN8/AAAAP/oAAAAAAAAAAQMDAACUAAAAAMVCIR03cz+u2XZL0szfPwAAAD8KAQAAAAAAAAEEAwAAlAAAAADFQiEdN3M/kEjSw/Du3z8AAAA/GQEAAAAAAAABBQMAAJQAAAAAxUIhHTdzP7jbFp6HCOA/AAAAPykBAAAAAAAAAQYDAACUAAAAAMVCIR03cz8ok0TalhngPwAAAD8pAQAAAAAAAAEHAwAAlAAAAADFQiEdN3M/mUpyFqYq4D8AAAA/OQEAAAAAAAABCAMAAJQAAAAAxUIhHTdzPwkCoFK1O+A/AAAAP0gBAAAAAAAAAQkDAACUAAAAAMVCIR03cz96uc2OxEzgPwAAAD9YAQAAAAAAAAEKAwAAlAAAAADFQiEdN3M/6nD7ytNd4D8AAAA/ZwEAAAAAAAABCwMAAJQAAAAAxUIhHTdzP1woKQfjbuA/AAAAP2cBAAAAAAAAAQwDAACUAAAAAMVCIR03cz/M31ZD8n/gPwAAAD93AQAAAAAAAAENAwAAlAAAAADFQiEdN3M/PZeEfwGR4D8AAAA/hwEAAAAAAAABDgMAAJQAAAAAxUIhHTdzP8zfVkPyf+A/AAAAP/gBAAAAAAAAAQ8DAACUAAAAAIdRbk04fz/M31ZD8n/gPwAAAD/4AQAAAAAAAAEQAwAAlAAAAACHUW5NOH8/XCgpB+Nu4D8AAAA/CAIAAAAAAAABEQMAAJQAAAAAh1FuTTh/P+pw+8rTXeA/AAAAPwgCAAAAAAAAARIDAACUAAAAgCOw3b6chT96uc2OxEzgPwAAAD8XAgAAAAAAAAETAwAAlAAAAIAjsN2+nIU/CQKgUrU74D8AAAA/FwIAAAAAAAABFAMAAJQAAAAAhDcEV52LPwkCoFK1O+A/AAAAPycCAAAAAAAAARUDAACUAAAAAHJflffOkD8JAqBStTvgPwAAAD8nAgAAAAAAAAEWAwAAlAAAAAByX5X3zpA/mUpyFqYq4D8AAAA/NwIAAAAAAAABFwMAAJQAAACAIqOoQ8+TPyiTRNqWGeA/AAAAPzcCAAAAAAAAARgDAACUAAAAQNLmu4/Plj8ok0TalhngPwAAAD9GAgAAAAAAAAEZAwAAlAAAAEDS5ruPz5Y/uNsWnocI4D8AAAA/VgIAAAAAAAABGgMAAJQAAAAAM27iJ9CcP7jbFp6HCOA/AAAAP1YCAAAAAAAAARsDAACUAAAAQOOx9XPQnz+42xaehwjgPwAAAD9lAgAAAAAAAAEcAwAAlAAAAGDJegRgaKE/uNsWnocI4D8AAAA/ZQIAAAAAAAABHQMAAJQAAACgoRwOhuiiP7jbFp6HCOA/AAAAP3UCAAAAAAAAAR4DAACUAAAA4Hm+F6xopD+42xaehwjgPwAAAD91AgAAAAAAAAEfAwAAlAAAAMBRYCHS6KU/uNsWnocI4D8AAAA/hQIAAAAAAAABIAMAAJQAAADgKQIr+GinP7jbFp6HCOA/AAAAP4UCAAAAAAAAASEDAACUAAAAIAKkNB7pqD+42xaehwjgPwAAAD+UAgAAAAAAAAEiAwAAlAAAAEDaRT5Eaao/KJNE2pYZ4D8AAAA/lAIAAAAAAAABIwMAAJQAAABA2kU+RGmqP5lKchamKuA/AAAAP6QCAAAAAAAAASQDAACUAAAAALLnR2rpqz+ZSnIWpirgPwAAAD+0AgAAAAAAAAElAwAAlAAAAACy50dq6as/CQKgUrU74D8AAAA/tAIAAAAAAAABJgMAAJQAAABAiolRkGmtP3q5zY7ETOA/AAAAP8MCAAAAAAAAAScDAACUAAAAgGIrW7bprj/qcPvK013gPwAAAD/DAgAAAAAAAAEoAwAAlAAAAIBiK1u26a4/zN9WQ/J/4D8AAAA/0wIAAAAAAAABKQMAAJQAAABQnWYy7jSwPz2XhH8BkeA/AAAAP9MCAAAAAAAAASoDAACUAAAAUJ1mMu40sD+tTrK7EKLgPwAAAD/iAgAAAAAAAAErAwAAlAAAAFCdZjLuNLA/jr0NNC/E4D8AAAA/4gIAAAAAAAABLAMAAJQAAABQnWYy7jSwP/10O3A+1eA/AAAAP/ICAAAAAAAAAS0DAACUAAAAUJ1mMu40sD9vLGmsTebgPwAAAD8CAwAAAAAAAAEuAwAAlAAAAFCdZjLuNLA/3+OW6Fz34D8AAAA/AgMAAAAAAAABLwMAAJQAAABQnWYy7jSwP8BS8mB7GeE/AAAAPxEDAAAAAAAAATADAACUAAAAUJ1mMu40sD8wCiCdiirhPwAAAD8hAwAAAAAAAAExAwAAlAAAAFCdZjLuNLA/ocFN2Zk74T8AAAA/IQMAAAAAAAABMgMAAJQAAABQnWYy7jSwPxF5exWpTOE/AAAAPzEDAAAAAAAAATMDAACUAAAAQIqJUZBprT+BMKlRuF3hPwAAAD8xAwAAAAAAAAE0AwAAlAAAAACy50dq6as/8+fWjcdu4T8AAAA/QAMAAAAAAAABNQMAAJQAAAAgAqQ0HumoP9RWMgbmkOE/AAAAP0ADAAAAAAAAATYDAACUAAAA4CkCK/hopz+1xY1+BLPhPwAAAD9QAwAAAAAAAAE3AwAAlAAAAMBRYCHS6KU/JX27uhPE4T8AAAA/UAMAAAAAAAABOAMAAJQAAACgoRwOhuiiP5Y06fYi1eE/AAAAP1ADAAAAAAAAATkDAACUAAAAoKEcDobooj8H7BYzMubhPwAAAD9vAwAAAAAAAAE6AwAAlAAAAGDJegRgaKE/B+wWMzLm4T8AAAA/zQMAAAAAAAABOwMAAJQAAACg6b5dmfW2P8wfUk/GRNs/AAAAPwAAAAAAAAAAATwDAACUAAAAoOm+XZn1tj+sjq3H5GbbPwAAAD8AAAAAAAAAAAE9AwAAlAAAALDVj2Kstbc/bmxkuCGr2z8AAAA/TgAAAAAAAAABPgMAAJQAAACw1Y9irLW3P07bvzBAzds/AAAAP04AAAAAAAAAAT8DAACUAAAA0MFgZ791uD8SuXYhfRHcPwAAAD9dAAAAAAAAAAFAAwAAlAAAANDBYGe/dbg/1JYtErpV3D8AAAA/XQAAAAAAAAABQQMAAJQAAADQwWBnv3W4P5Z05AL3mdw/AAAAP20AAAAAAAAAAUIDAACUAAAA0MFgZ791uD9YUpvzM97cPwAAAD9tAAAAAAAAAAFDAwAAlAAAANDBYGe/dbg/GjBS5HAi3T8AAAA/fQAAAAAAAAABRAMAAJQAAADQwWBnv3W4P/qerVyPRN0/AAAAP30AAAAAAAAAAUUDAACUAAAA0MFgZ791uD+c67/F6qrdPwAAAD+MAAAAAAAAAAFGAwAAlAAAANDBYGe/dbg/flobPgnN3T8AAAA/jAAAAAAAAAABRwMAAJQAAADQwWBnv3W4P0I40i5GEd4/AAAAP5wAAAAAAAAAAUgDAACUAAAA0MFgZ791uD8ipy2nZDPePwAAAD+cAAAAAAAAAAFJAwAAlAAAANDBYGe/dbg/BBaJH4NV3j8AAAA/qwAAAAAAAAABSgMAAJQAAADQwWBnv3W4P+SE5Jehd94/AAAAP6sAAAAAAAAAAUsDAACUAAAA0MFgZ791uD/E8z8QwJnePwAAAD+7AAAAAAAAAAFMAwAAlAAAANDBYGe/dbg/pmKbiN673j8AAAA/uwAAAAAAAAABTQMAAJQAAADQwWBnv3W4P4bR9gD93d4/AAAAP8sAAAAAAAAAAU4DAACUAAAA0MFgZ791uD9qQFJ5GwDfPwAAAD/LAAAAAAAAAAFPAwAAlAAAALCtMWzSNbk/Sq+t8Tki3z8AAAA/2gAAAAAAAAABUAMAAJQAAACwrTFs0jW5PygeCWpYRN8/AAAAP9oAAAAAAAAAAVEDAACUAAAAsK0xbNI1uT8KjWTidmbfPwAAAD/qAAAAAAAAAAFSAwAAlAAAALCtMWzSNbk/6vu/WpWI3z8AAAA/6gAAAAAAAAABUwMAAJQAAADQmQJx5fW5P8xqG9Ozqt8/AAAAP/oAAAAAAAAAAVQDAACUAAAA4IXTdfi1uj+u2XZL0szfPwAAAD/6AAAAAAAAAAFVAwAAlAAAAOCF03X4tbo/kEjSw/Du3z8AAAA/CQEAAAAAAAABVgMAAJQAAAAAcqR6C3a7P7jbFp6HCOA/AAAAPxkBAAAAAAAAAVcDAACUAAAA4F11fx42vD8ok0TalhngPwAAAD8ZAQAAAAAAAAFYAwAAlAAAAOBddX8eNrw/CQKgUrU74D8AAAA/KAEAAAAAAAABWQMAAJQAAADwSUaEMfa8PwkCoFK1O+A/AAAAPzgBAAAAAAAAAVoDAACUAAAAEDYXiUS2vT8JAqBStTvgPwAAAD9IAQAAAAAAAAFbAwAAlAAAADAi6I1Xdr4/CQKgUrU74D8AAAA/ZwEAAAAAAAABXAMAAJQAAAAQDrmSaja/P5lKchamKuA/AAAAP3cBAAAAAAAAAV0DAACUAAAAEA65kmo2vz8ok0TalhngPwAAAD+GAQAAAAAAAAFeAwAAlAAAACD6iZd99r8/kEjSw/Du3z8AAAA/hgEAAAAAAAABXwMAAJQAAAAocy1OSFvAP8xqG9Ozqt8/AAAAP5YBAAAAAAAAAWADAACUAAAAKOmV0FG7wD/MahvTs6rfPwAAAD+WAQAAAAAAAAFhAwAAlAAAACjpldBRu8A/6vu/WpWI3z8AAAA/pQEAAAAAAAABYgMAAJQAAAAo6ZXQUbvAPygeCWpYRN8/AAAAP7UBAAAAAAAAAWMDAACUAAAAIF/+UlsbwT8oHglqWETfPwAAAD+1AQAAAAAAAAFkAwAAlAAAACBf/lJbG8E/Sq+t8Tki3z8AAAA/xQEAAAAAAAABZQMAAJQAAAAgX/5SWxvBP2pAUnkbAN8/AAAAP9QBAAAAAAAAAWYDAACUAAAAIF/+UlsbwT+G0fYA/d3ePwAAAD/ZAQAAAAAAAAFnAwAAlAAAACjVZtVke8E/pmKbiN673j8AAAA/6QEAAAAAAAABaAMAAJQAAAAo1WbVZHvBP8TzPxDAmd4/AAAAP+kBAAAAAAAAAWkDAACUAAAAKNVm1WR7wT/khOSXoXfePwAAAD/5AQAAAAAAAAFqAwAAlAAAACjVZtVke8E/BBaJH4NV3j8AAAA/+QEAAAAAAAABawMAAJQAAAAo1WbVZHvBPyKnLadkM94/AAAAPwgCAAAAAAAAAWwDAACUAAAAKNVm1WR7wT9CONIuRhHePwAAAD8IAgAAAAAAAAFtAwAAlAAAACjVZtVke8E/YMl2tifv3T8AAAA/GAIAAAAAAAABbgMAAJQAAAAo1WbVZHvBP35aGz4Jzd0/AAAAPxgCAAAAAAAAAW8DAACUAAAAKNVm1WR7wT+c67/F6qrdPwAAAD8nAgAAAAAAAAFwAwAAlAAAACjVZtVke8E/vHxkTcyI3T8AAAA/JwIAAAAAAAABcQMAAJQAAAAo1WbVZHvBP9oNCdWtZt0/AAAAPzcCAAAAAAAAAXIDAACUAAAAIF/+UlsbwT/6nq1cj0TdPwAAAD9WAgAAAAAAAAFzAwAAlAAAACBf/lJbG8E/GjBS5HAi3T8AAAA/dgIAAAAAAAABdAMAAJQAAAAo6ZXQUbvAPxowUuRwIt0/AAAAP3YCAAAAAAAAAXUDAACUAAAAKHMtTkhbwD84wfZrUgDdPwAAAD+FAgAAAAAAAAF2AwAAlAAAACD6iZd99r8/WFKb8zPe3D8AAAA/lQIAAAAAAAABdwMAAJQAAAAQDrmSaja/P1hSm/Mz3tw/AAAAP9MCAAAAAAAAAXgDAACUAAAAEA65kmo2vz84wfZrUgDdPwAAAD/jAgAAAAAAAAF5AwAAlAAAADAi6I1Xdr4/GjBS5HAi3T8AAAA/AgMAAAAAAAABegMAAJQAAAAwIuiNV3a+P/qerVyPRN0/AAAAPyEDAAAAAAAAAXsDAACUAAAAEDYXiUS2vT/6nq1cj0TdPwAAAD8xAwAAAAAAAAF8AwAAlAAAAPBJRoQx9rw/2g0J1a1m3T8AAAA/UAMAAAAAAAABfQMAAJQAAADwSUaEMfa8P7x8ZE3MiN0/AAAAP1ADAAAAAAAAAX4DAACUAAAA8ElGhDH2vD+c67/F6qrdPwAAAD9wAwAAAAAAAAF/AwAAlAAAAOBddX8eNrw/nOu/xeqq3T8AAAA/cAMAAAAAAAABgAMAAJQAAADgXXV/Hja8P35aGz4Jzd0/AAAAP38DAAAAAAAAAYEDAACUAAAA4F11fx42vD9gyXa2J+/dPwAAAD+PAwAAAAAAAAGCAwAAlAAAAOBddX8eNrw/QjjSLkYR3j8AAAA/jwMAAAAAAAABgwMAAJQAAAAAcqR6C3a7P0I40i5GEd4/AAAAP54DAAAAAAAAAYQDAACUAAAAAHKkegt2uz8ipy2nZDPePwAAAD+eAwAAAAAAAAGFAwAAlAAAAABypHoLdrs/BBaJH4NV3j8AAAA/rgMAAAAAAAABhgMAAJQAAAAAcqR6C3a7P+SE5Jehd94/AAAAPxAEAAAAAAAAAYcDAACUAAAA4IXTdfi1uj/khOSXoXfePwAAAD9uBAAAAAAAAAGIAwAAlAAAAGBxe+3DO8U/jP0IQAOJ2z8AAAA/AAAAAAAAAAABiQMAAJQAAABgcXvtwzvFP07bvzBAzds/AAAAPy4AAAAAAAAAAYoDAACUAAAAYHF77cM7xT8yShupXu/bPwAAAD8uAAAAAAAAAAGLAwAAlAAAAGBxe+3DO8U/Erl2IX0R3D8AAAA/PgAAAAAAAAABjAMAAJQAAABgcXvtwzvFP9SWLRK6Vdw/AAAAPz4AAAAAAAAAAY0DAACUAAAAaOfjb82bxT+2BYmK2HfcPwAAAD9OAAAAAAAAAAGOAwAAlAAAAGjn42/Nm8U/lnTkAveZ3D8AAAA/TgAAAAAAAAABjwMAAJQAAABo5+NvzZvFP1hSm/Mz3tw/AAAAP10AAAAAAAAAAZADAACUAAAAaOfjb82bxT/6nq1cj0TdPwAAAD9dAAAAAAAAAAGRAwAAlAAAAGjn42/Nm8U/2g0J1a1m3T8AAAA/bQAAAAAAAAABkgMAAJQAAAB4XUzy1vvFP9oNCdWtZt0/AAAAP20AAAAAAAAAAZMDAACUAAAAeF1M8tb7xT+c67/F6qrdPwAAAD99AAAAAAAAAAGUAwAAlAAAAHhdTPLW+8U/flobPgnN3T8AAAA/fQAAAAAAAAABlQMAAJQAAACA07R04FvGP2DJdrYn790/AAAAP4wAAAAAAAAAAZYDAACUAAAAgNO0dOBbxj8ipy2nZDPePwAAAD+MAAAAAAAAAAGXAwAAlAAAAIDTtHTgW8Y/BBaJH4NV3j8AAAA/nAAAAAAAAAABmAMAAJQAAACA07R04FvGP+SE5Jehd94/AAAAP6AAAAAAAAAAAZkDAACUAAAAgNO0dOBbxj/E8z8QwJnePwAAAD+vAAAAAAAAAAGaAwAAlAAAAIDTtHTgW8Y/pmKbiN673j8AAAA/vwAAAAAAAAABmwMAAJQAAACA07R04FvGP8TzPxDAmd4/AAAAPw0BAAAAAAAAAZwDAACUAAAAeF1M8tb7xT8ipy2nZDPePwAAAD8dAQAAAAAAAAGdAwAAlAAAAEiZ2eOdu8M/NCtkZHc01D8AAAA/AAAAAAAAAAABngMAAJQAAABImdnjnbvDP/gIG1W0eNQ/AAAAPwAAAAAAAAAAAZ8DAACUAAAASJnZ4527wz/Yd3bN0prUPwAAAD8QAAAAAAAAAAGgAwAAlAAAAEiZ2eOdu8M/uubRRfG81D8AAAA/HwAAAAAAAAABoQMAAJQAAABImdnjnbvDP5xVLb4P39Q/AAAAPx8AAAAAAAAAAaIDAACUAAAASJnZ4527wz9eM+SuTCPVPwAAAD8fAAAAAAAAAAGjAwAAlAAAAEiZ2eOdu8M/PqI/J2tF1T8AAAA/LwAAAAAAAAABpAMAAJQAAABImdnjnbvDPyARm5+JZ9U/AAAAPy8AAAAAAAAAAaUDAACUAAAASJnZ4527wz/g7lGQxqvVPwAAAD8/AAAAAAAAAAGmAwAAlAAAAEiZ2eOdu8M/wl2tCOXN1T8AAAA/PwAAAAAAAAABpwMAAJQAAABQD0JmpxvEP4I7ZPkhEtY/AAAAP04AAAAAAAAAAagDAACUAAAAUA9CZqcbxD9GGRvqXlbWPwAAAD9OAAAAAAAAAAGpAwAAlAAAAFAPQmanG8Q/Joh2Yn141j8AAAA/XgAAAAAAAAABqgMAAJQAAABoharosHvEP8rUiMvY3tY/AAAAP14AAAAAAAAAAasDAACUAAAAaIWq6LB7xD+sQ+RD9wDXPwAAAD9uAAAAAAAAAAGsAwAAlAAAAGiFquiwe8Q/biGbNDRF1z8AAAA/bgAAAAAAAAABrQMAAJQAAABo+xJrutvEP06Q9qxSZ9c/AAAAP30AAAAAAAAAAa4DAACUAAAAYHF77cM7xT/y3AgWrs3XPwAAAD99AAAAAAAAAAGvAwAAlAAAAGBxe+3DO8U/srq/BusR2D8AAAA/jQAAAAAAAAABsAMAAJQAAABo5+NvzZvFP5QpG38JNNg/AAAAP40AAAAAAAAAAbEDAACUAAAAeF1M8tb7xT9WB9JvRnjYPwAAAD+cAAAAAAAAAAGyAwAAlAAAAIDTtHTgW8Y/FuWIYIO82D8AAAA/nAAAAAAAAAABswMAAJQAAACA07R04FvGP/hT5Nih3tg/AAAAP6wAAAAAAAAAAbQDAACUAAAAeEkd9+m7xj+8MZvJ3iLZPwAAAD+sAAAAAAAAAAG1AwAAlAAAAIC/hXnzG8c/nKD2Qf1E2T8AAAA/vAAAAAAAAAABtgMAAJQAAACQNe77/HvHP15+rTI6idk/AAAAP8sAAAAAAAAAAbcDAACUAAAAmKtWfgbcxz9A7QirWKvZPwAAAD/LAAAAAAAAAAG4AwAAlAAAAJAhvwAQPMg/IFxkI3fN2T8AAAA/2wAAAAAAAAABuQMAAJQAAACYlyeDGZzIPwDLv5uV79k/AAAAP+sAAAAAAAAAAboDAACUAAAAqA2QBSP8yD8Ay7+ble/ZPwAAAD/rAAAAAAAAAAG7AwAAlAAAALCD+IcsXMk/5DkbFLQR2j8AAAA/+gAAAAAAAAABvAMAAJQAAACo+WAKNrzJP+Q5GxS0Edo/AAAAP/oAAAAAAAAAAb0DAACUAAAAqPlgCja8yT/EqHaM0jPaPwAAAD8KAQAAAAAAAAG+AwAAlAAAALhvyYw/HMo/xKh2jNIz2j8AAAA/GQEAAAAAAAABvwMAAJQAAADA5TEPSXzKP8SodozSM9o/AAAAPxkBAAAAAAAAAcADAACUAAAAuFuakVLcyj/EqHaM0jPaPwAAAD8pAQAAAAAAAAHBAwAAlAAAAMDRAhRcPMs/xKh2jNIz2j8AAAA/LQEAAAAAAAABwgMAAJQAAADQR2uWZZzLP8SodozSM9o/AAAAPzwBAAAAAAAAAcMDAACUAAAA2L3TGG/8yz/kORsUtBHaPwAAAD9MAQAAAAAAAAHEAwAAlAAAANAzPJt4XMw/5DkbFLQR2j8AAAA/XAEAAAAAAAABxQMAAJQAAADQMzybeFzMPwDLv5uV79k/AAAAP1wBAAAAAAAAAcYDAACUAAAA0DM8m3hczD8gXGQjd83ZPwAAAD9rAQAAAAAAAAHHAwAAlAAAANippB2CvMw/QO0Iq1ir2T8AAAA/awEAAAAAAAAByAMAAJQAAADoHw2gixzNP34PUrobZ9k/AAAAP3sBAAAAAAAAAckDAACUAAAA6B8NoIsczT+coPZB/UTZPwAAAD97AQAAAAAAAAHKAwAAlAAAAOgfDaCLHM0/vDGbyd4i2T8AAAA/igEAAAAAAAABywMAAJQAAADwlXUilXzNPxbliGCDvNg/AAAAP4oBAAAAAAAAAcwDAACUAAAA8JV1IpV8zT82di3oZJrYPwAAAD+aAQAAAAAAAAHNAwAAlAAAAPCVdSKVfM0/VgfSb0Z42D8AAAA/mgEAAAAAAAABzgMAAJQAAADwlXUilXzNP7K6vwbrEdg/AAAAP6oBAAAAAAAAAc8DAACUAAAA8JV1IpV8zT/QS2SOzO/XPwAAAD+qAQAAAAAAAAHQAwAAlAAAAPCVdSKVfM0/EG6tnY+r1z8AAAA/uQEAAAAAAAAB0QMAAJQAAADwlXUilXzNPzD/USVxidc/AAAAP7kBAAAAAAAAAdIDAACUAAAA8JV1IpV8zT9OkPasUmfXPwAAAD/JAQAAAAAAAAHTAwAAlAAAAPCVdSKVfM0/jLI/vBUj1z8AAAA/yQEAAAAAAAAB1AMAAJQAAADwlXUilXzNP6xD5EP3ANc/AAAAP9kBAAAAAAAAAdUDAACUAAAA6B8NoIsczT/K1IjL2N7WPwAAAD/ZAQAAAAAAAAHWAwAAlAAAAOgfDaCLHM0/6mUtU7q81j8AAAA/2QEAAAAAAAAB1wMAAJQAAADYqaQdgrzMP+plLVO6vNY/AAAAP+gBAAAAAAAAAdgDAACUAAAA0DM8m3hczD8I99Ham5rWPwAAAD/oAQAAAAAAAAHZAwAAlAAAANAzPJt4XMw/Joh2Yn141j8AAAA/+AEAAAAAAAAB2gMAAJQAAADYvdMYb/zLPyaIdmJ9eNY/AAAAPwcCAAAAAAAAAdsDAACUAAAA0EdrlmWcyz9GGRvqXlbWPwAAAD8XAgAAAAAAAAHcAwAAlAAAAMDRAhRcPMs/Rhkb6l5W1j8AAAA/NgIAAAAAAAAB3QMAAJQAAAC4W5qRUtzKP0YZG+peVtY/AAAAP0YCAAAAAAAAAd4DAACUAAAAwOUxD0l8yj8miHZifXjWPwAAAD9WAgAAAAAAAAHfAwAAlAAAAMDlMQ9JfMo/CPfR2pua1j8AAAA/ZQIAAAAAAAAB4AMAAJQAAAC4b8mMPxzKP+plLVO6vNY/AAAAP3UCAAAAAAAAAeEDAACUAAAAuG/JjD8cyj/K1IjL2N7WPwAAAD+EAgAAAAAAAAHiAwAAlAAAAKj5YAo2vMk/rEPkQ/cA1z8AAAA/lAIAAAAAAAAB4wMAAJQAAACo+WAKNrzJP4yyP7wVI9c/AAAAP5QCAAAAAAAAAeQDAACUAAAAsIP4hyxcyT+Msj+8FSPXPwAAAD+kAgAAAAAAAAHlAwAAlAAAALCD+IcsXMk/biGbNDRF1z8AAAA/pAIAAAAAAAAB5gMAAJQAAACoDZAFI/zIP06Q9qxSZ9c/AAAAP7MCAAAAAAAAAecDAACUAAAAqA2QBSP8yD8Qbq2dj6vXPwAAAD/DAgAAAAAAAAHoAwAAlAAAAJiXJ4MZnMg/EG6tnY+r1z8AAAA/wwIAAAAAAAAB6QMAAJQAAACYlyeDGZzIP9BLZI7M79c/AAAAP9MCAAAAAAAAAeoDAACUAAAAkCG/ABA8yD/QS2SOzO/XPwAAAD/iAgAAAAAAAAHrAwAAlAAAAJAhvwAQPMg/srq/BusR2D8AAAA/4gIAAAAAAAAB7AMAAJQAAACQIb8AEDzIP5QpG38JNNg/AAAAP/ICAAAAAAAAAe0DAACUAAAAkCG/ABA8yD90mHb3J1bYPwAAAD8BAwAAAAAAAAHuAwAAlAAAAJAhvwAQPMg/VgfSb0Z42D8AAAA/AQMAAAAAAAAB7wMAAJQAAACYq1Z+BtzHP1YH0m9GeNg/AAAAPxEDAAAAAAAAAfADAACUAAAAmKtWfgbcxz82di3oZJrYPwAAAD8RAwAAAAAAAAHxAwAAlAAAAJirVn4G3Mc/FuWIYIO82D8AAAA/IQMAAAAAAAAB8gMAAJQAAACYq1Z+BtzHP/hT5Nih3tg/AAAAPzUDAAAAAAAAAfMDAACUAAAAkDXu+/x7xz8W5Yhgg7zYPwAAAD/hAwAAAAAAAAH0AwAAlAAAAJiXJ4MZnMg/imd2OCi90j8AAAA/AAAAAAAAAAAB9QMAAJQAAACoDZAFI/zIP6r4GsAJm9I/AAAAPwAAAAAAAAAAAfYDAACUAAAAqPlgCja8yT/Kib9H63jSPwAAAD9OAAAAAAAAAAH3AwAAlAAAAMDlMQ9JfMo/BqwIV6400j8AAAA/TgAAAAAAAAAB+AMAAJQAAAC4W5qRUtzKPyY9rd6PEtI/AAAAP14AAAAAAAAAAfkDAACUAAAA0EdrlmWcyz9EzlFmcfDRPwAAAD9eAAAAAAAAAAH6AwAAlAAAANAzPJt4XMw/ZF/27VLO0T8AAAA/bgAAAAAAAAAB+wMAAJQAAADYqaQdgrzMP6CBP/0VitE/AAAAP24AAAAAAAAAAfwDAACUAAAA8JV1IpV8zT/AEuSE92fRPwAAAD99AAAAAAAAAAH9AwAAlAAAAOgL3qSe3M0/4KOIDNlF0T8AAAA/fQAAAAAAAAAB/gMAAJQAAADogUYnqDzOPxzG0RucAdE/AAAAP40AAAAAAAAAAf8DAACUAAAAAPiuqbGczj9a6BorX73QPwAAAD+NAAAAAAAAAAEABAAAlAAAABBuFyy7/M4/WugaK1+90D8AAAA/nAAAAAAAAAABAQQAAJQAAAAQbhcsu/zOP3h5v7JAm9A/AAAAP5wAAAAAAAAAAQIEAACUAAAAAOR/rsRczz94eb+yQJvQPwAAAD/6AAAAAAAAAAEDBAAAlAAAABBa6DDOvM8/eHm/skCb0D8AAAA/GQEAAAAAAAABBAQAAJQAAAAMaKjZaw7QP1roGitfvdA/AAAAPykBAAAAAAAAAQUEAACUAAAADGio2WsO0D88V3ajfd/QPwAAAD8pAQAAAAAAAAEGBAAAlAAAAAxoqNlrDtA/HMbRG5wB0T8AAAA/OQEAAAAAAAABBwQAAJQAAAAIo9yacD7QP8AS5IT3Z9E/AAAAPzkBAAAAAAAAAQgEAACUAAAACN4QXHVu0D+ggT/9FYrRPwAAAD9IAQAAAAAAAAEJBAAAlAAAAAjeEFx1btA/gvCadTSs0T8AAAA/SAEAAAAAAAABCgQAAJQAAAAUGUUdep7QP0TOUWZx8NE/AAAAP1gBAAAAAAAAAQsEAACUAAAAGFR53n7O0D8GrAhXrjTSPwAAAD9YAQAAAAAAAAEMBAAAlAAAABhUed5+ztA/6Bpkz8xW0j8AAAA/aAEAAAAAAAABDQQAAJQAAAAUj62fg/7QP8qJv0freNI/AAAAP2gBAAAAAAAAAQ4EAACUAAAAFI+tn4P+0D+KZ3Y4KL3SPwAAAD9sAQAAAAAAAAEPBAAAlAAAABTK4WCILtE/TEUtKWUB0z8AAAA/bAEAAAAAAAABEAQAAJQAAAAgBRYijV7RPyy0iKGDI9M/AAAAP3wBAAAAAAAAAREEAACUAAAAIAUWIo1e0T8OI+QZokXTPwAAAD98AQAAAAAAAAESBAAAlAAAACBASuORjtE/7pE/ksBn0z8AAAA/iwEAAAAAAAABEwQAAJQAAAAgQErjkY7RP9AAmwrfidM/AAAAP4sBAAAAAAAAARQEAACUAAAAIEBK45GO0T+S3lH7G87TPwAAAD+bAQAAAAAAAAEVBAAAlAAAABx7fqSWvtE/dE2tczrw0z8AAAA/mwEAAAAAAAABFgQAAJQAAAAgtrJlm+7RPzQrZGR3NNQ/AAAAP6sBAAAAAAAAARcEAACUAAAALPHmJqAe0j8Ymr/clVbUPwAAAD+rAQAAAAAAAAEYBAAAlAAAACzx5iagHtI/+AgbVbR41D8AAAA/ugEAAAAAAAABGQQAAJQAAAAs8eYmoB7SP9h3ds3SmtQ/AAAAP8oBAAAAAAAAARoEAACUAAAAEG4XLLv8zj8stIihgyPTPwAAAD8AAAAAAAAAAAEbBAAAlAAAABBuFyy7/M4/TEUtKWUB0z8AAAA/AAAAAAAAAAABHAQAAJQAAAAA5H+uxFzPP0xFLSllAdM/AAAAP04AAAAAAAAAAR0EAACUAAAAEFroMM68zz+KZ3Y4KL3SPwAAAD9eAAAAAAAAAAEeBAAAlAAAAAxoqNlrDtA/imd2OCi90j8AAAA/XgAAAAAAAAABHwQAAJQAAAAI3hBcdW7QP8qJv0freNI/AAAAP20AAAAAAAAAASAEAACUAAAAGFR53n7O0D8GrAhXrjTSPwAAAD99AAAAAAAAAAEhBAAAlAAAABSPrZ+D/tA/BqwIV6400j8AAAA/jQAAAAAAAAABIgQAAJQAAAAUj62fg/7QPyY9rd6PEtI/AAAAP40AAAAAAAAAASMEAACUAAAAFMrhYIgu0T8mPa3ejxLSPwAAAD+sAAAAAAAAAAEkBAAAlAAAABTK4WCILtE/RM5RZnHw0T8AAAA/vAAAAAAAAAABJQQAAJQAAAAgBRYijV7RP0TOUWZx8NE/AAAAP9sAAAAAAAAAASYEAACUAAAAIAUWIo1e0T9kX/btUs7RPwAAAD9YAQAAAAAAAAEnBAAAlAAAACAFFiKNXtE/gvCadTSs0T8AAAA/ZwEAAAAAAAABKAQAAJQAAAAgBRYijV7RP6CBP/0VitE/AAAAP3cBAAAAAAAAASkEAACUAAAAIAUWIo1e0T/AEuSE92fRPwAAAD93AQAAAAAAAAEqBAAAlAAAABx7fqSWvtE/JCcR71zQzj8AAAA/AAAAAAAAAAABKwQAAJQAAAAgtrJlm+7RP+QEyN+ZFM8/AAAAPwAAAAAAAAAAASwEAACUAAAALPHmJqAe0j9owDXBE53PPwAAAD8/AAAAAAAAAAEtBAAAlAAAACzx5iagHtI/9r1R0cYS0D8AAAA/TgAAAAAAAAABLgQAAJQAAAA0LBvopE7SP9gsrUnlNNA/AAAAP14AAAAAAAAAAS8EAACUAAAAKGdPqal+0j+4mwjCA1fQPwAAAD9tAAAAAAAAAAEwBAAAlAAAAChnT6mpftI/9r1R0cYS0D8AAAA/iwEAAAAAAAABMQQAAJQAAAAoZ0+pqX7SP2jANcETnc8/AAAAP4sBAAAAAAAAATIEAACUAAAAKGdPqal+0j/kBMjfmRTPPwAAAD+aAQAAAAAAAAEzBAAAlAAAAChnT6mpftI/JCcR71zQzj8AAAA/qgEAAAAAAAABNAQAAJQAAAAoZ0+pqX7SP2BJWv4fjM4/AAAAP6oBAAAAAAAAATUEAACUAAAAKGdPqal+0j/cjewcpgPOPwAAAD+qAQAAAAAAAAE2BAAAlAAAAChnT6mpftI/GLA1LGm/zT8AAAA/ugEAAAAAAAABNwQAAJQAAAAoZ0+pqX7SP1TSfjsse80/AAAAP7oBAAAAAAAAATgEAACUAAAAKGdPqal+0j/UFhFasvLMPwAAAD/JAQAAAAAAAAE5BAAAlAAAAChnT6mpftI/TFujeDhqzD8AAAA/yQEAAAAAAAABOgQAAJQAAAAoZ0+pqX7SP5B97If7Jcw/AAAAP9kBAAAAAAAAATsEAACUAAAAKGdPqal+0j/QnzWXvuHLPwAAAD/oAQAAAAAAAAE8BAAAlAAAAChnT6mpftI/DMJ+poGdyz8AAAA/6AEAAAAAAAABPQQAAJQAAAAoZ0+pqX7SP0jkx7VEWcs/AAAAP/gBAAAAAAAAAT4EAACUAAAAKGdPqal+0j+IBhHFBxXLPwAAAD/4AQAAAAAAAAE/BAAAlAAAAChnT6mpftI/xCha1MrQyj8AAAA/CAIAAAAAAAABQAQAAJQAAAAoZ0+pqX7SPwBLo+ONjMo/AAAAPwgCAAAAAAAAAUEEAACUAAAAKGdPqal+0j9AbezyUEjKPwAAAD8XAgAAAAAAAAFCBAAAlAAAAChnT6mpftI/fo81AhQEyj8AAAA/JwIAAAAAAAABQwQAAJQAAAA0ooNqrq7SP36PNQIUBMo/AAAAPycCAAAAAAAAAUQEAACUAAAANKKDaq6u0j+8sX4R17/JPwAAAD83AgAAAAAAAAFFBAAAlAAAADSig2qurtI/+NPHIJp7yT8AAAA/RgIAAAAAAAABRgQAAJQAAAA03bcrs97SP/jTxyCae8k/AAAAP2UCAAAAAAAAAUcEAACUAAAAQBjs7LcO0z/408cgmnvJPwAAAD+FAgAAAAAAAAFIBAAAlAAAADRTIK68PtM/+NPHIJp7yT8AAAA/hQIAAAAAAAABSQQAAJQAAAA0UyCuvD7TP7yxfhHXv8k/AAAAP5QCAAAAAAAAAUoEAACUAAAAPI5Ub8Fu0z+8sX4R17/JPwAAAD+UAgAAAAAAAAFLBAAAlAAAADyOVG/BbtM/QG3s8lBIyj8AAAA/pAIAAAAAAAABTAQAAJQAAABAyYgwxp7TP0Bt7PJQSMo/AAAAP6QCAAAAAAAAAU0EAACUAAAAPAS98crO0z/EKFrUytDKPwAAAD+0AgAAAAAAAAFOBAAAlAAAAEA/8bLP/tM/iAYRxQcVyz8AAAA/tAIAAAAAAAABTwQAAJQAAABAP/Gyz/7TP0jkx7VEWcs/AAAAP8MCAAAAAAAAAVAEAACUAAAAQD/xss/+0z8Mwn6mgZ3LPwAAAD/DAgAAAAAAAAFRBAAAlAAAAEh6JXTULtQ/0J81l77hyz8AAAA/0wIAAAAAAAABUgQAAJQAAABMtVk12V7UP5B97If7Jcw/AAAAP9MCAAAAAAAAAVMEAACUAAAATLVZNdle1D9MW6N4OGrMPwAAAD/iAgAAAAAAAAFUBAAAlAAAAEy1WTXZXtQ/1BYRWrLyzD8AAAA/4gIAAAAAAAABVQQAAJQAAABMtVk12V7UPxA5Wml1rsw/AAAAP2QDAAAAAAAAAVYEAACUAAAATLVZNdle1D9MW6N4OGrMPwAAAD9kAwAAAAAAAAFXBAAAlAAAAEy1WTXZXtQ/0J81l77hyz8AAAA/dAMAAAAAAAABWAQAAJQAAABMtVk12V7UPwzCfqaBncs/AAAAP4MDAAAAAAAAAVkEAACUAAAASHoldNQu1D+IBhHFBxXLPwAAAD+DAwAAAAAAAAFaBAAAlAAAAEh6JXTULtQ/xCha1MrQyj8AAAA/kwMAAAAAAAABWwQAAJQAAABIeiV01C7UPwBLo+ONjMo/AAAAP5MDAAAAAAAAAVwEAACUAAAASHoldNQu1D9AbezyUEjKPwAAAD+jAwAAAAAAAAFdBAAAlAAAAEA/8bLP/tM/vLF+Ede/yT8AAAA/owMAAAAAAAABXgQAAJQAAABAP/Gyz/7TP/jTxyCae8k/AAAAP7IDAAAAAAAAAV8EAACUAAAAQD/xss/+0z92GFo/IPPIPwAAAD/CAwAAAAAAAAFgBAAAlAAAAEA/8bLP/tM/sDqjTuOuyD8AAAA/0QMAAAAAAAABYQQAAJQAAABAP/Gyz/7TP/Bc7F2masg/AAAAP+EDAAAAAAAAAWIEAACUAAAAQD/xss/+0z8ufzVtaSbIPwAAAD/hAwAAAAAAAAFjBAAAlAAAAEA/8bLP/tM/bKF+fCzixz8AAAA/8QMAAAAAAAABZAQAAJQAAABAP/Gyz/7TP+blEJuyWcc/AAAAP/EDAAAAAAAAAWUEAACUAAAAQD/xss/+0z8qCFqqdRXHPwAAAD8ABAAAAAAAAAFmBAAAlAAAAEh6JXTULtQ/ZiqjuTjRxj8AAAA/AAQAAAAAAAABZwQAAJQAAABIeiV01C7UP6RM7Mj7jMY/AAAAPxAEAAAAAAAAAWgEAACUAAAASHoldNQu1D/ibjXYvkjGPwAAAD8QBAAAAAAAAAFpBAAAlAAAAEy1WTXZXtQ/4m412L5Ixj8AAAA/IAQAAAAAAAABagQAAJQAAABMtVk12V7UPyCRfueBBMY/AAAAPy8EAAAAAAAAAWsEAACUAAAASPCN9t2O1D8gkX7ngQTGPwAAAD9eBAAAAAAAAAFsBAAAlAAAAFArwrfivtQ/IJF+54EExj8AAAA/fQQAAAAAAAABbQQAAJQAAABUZvZ45+7UPyCRfueBBMY/AAAAP40EAAAAAAAAAW4EAACUAAAAYKEqOuwe1T/ibjXYvkjGPwAAAD+dBAAAAAAAAAFvBAAAlAAAAFTcXvvwTtU/pEzsyPuMxj8AAAA/nQQAAAAAAAABcAQAAJQAAABcF5O89X7VP2Yqo7k40cY/AAAAP6wEAAAAAAAAAXEEAACUAAAAXBeTvPV+1T8qCFqqdRXHPwAAAD+8BAAAAAAAAAFyBAAAlAAAAGBSx336rtU/KghaqnUVxz8AAAA/vAQAAAAAAAABcwQAAJQAAABojfs+/97VP+blEJuyWcc/AAAAP8sEAAAAAAAAAXQEAACUAAAAaI37Pv/e1T+ow8eL753HPwAAAD/bBAAAAAAAAAF1BAAAlAAAAGDILwAED9Y/bKF+fCzixz8AAAA/6wQAAAAAAAABdgQAAJQAAABgyC8ABA/WPy5/NW1pJsg/AAAAP2wFAAAAAAAAAXcEAACUAAAAeEkd9+m7xj/GM07sQ0vuPwAAAD8AAAAAAAAAAAF4BAAAlAAAAHhJHffpu8Y/VHwgsDQ67j8AAAA/AAAAAAAAAAABeQQAAJQAAAB4SR336bvGP+TE8nMlKe4/AAAAPy8AAAAAAAAAAXoEAACUAAAAeEkd9+m7xj9yDcU3FhjuPwAAAD8/AAAAAAAAAAF7BAAAlAAAAHhJHffpu8Y/AlaX+wYH7j8AAAA/PwAAAAAAAAABfAQAAJQAAAB4SR336bvGPyLnO4Po5O0/AAAAP08AAAAAAAAAAX0EAACUAAAAgL+FefMbxz8i5zuD6OTtPwAAAD9eAAAAAAAAAAF+BAAAlAAAAJA17vv8e8c/QnjgCsrC7T8AAAA/XgAAAAAAAAABfwQAAJQAAACQNe77/HvHP9DAss66se0/AAAAP24AAAAAAAAAAYAEAACUAAAAmKtWfgbcxz9eCYWSq6DtPwAAAD99AAAAAAAAAAGBBAAAlAAAAJirVn4G3Mc/8FFXVpyP7T8AAAA/fQAAAAAAAAABggQAAJQAAACQIb8AEDzIP36aKRqNfu0/AAAAP40AAAAAAAAAAYMEAACUAAAAmJcngxmcyD+eK86hblztPwAAAD+dAAAAAAAAAAGEBAAAlAAAAKgNkAUj/Mg/nivOoW5c7T8AAAA/nQAAAAAAAAABhQQAAJQAAACwg/iHLFzJPy50oGVfS+0/AAAAP6wAAAAAAAAAAYYEAACUAAAAqPlgCja8yT8udKBlX0vtPwAAAD+sAAAAAAAAAAGHBAAAlAAAALhvyYw/HMo/vLxyKVA67T8AAAA/vAAAAAAAAAABiAQAAJQAAAC4W5qRUtzKP7y8cilQOu0/AAAAP8wAAAAAAAAAAYkEAACUAAAA2L3TGG/8yz9MBUXtQCntPwAAAD/MAAAAAAAAAAGKBAAAlAAAANAzPJt4XMw/TAVF7UAp7T8AAAA/2wAAAAAAAAABiwQAAJQAAADoHw2gixzNP0wFRe1AKe0/AAAAP+sAAAAAAAAAAYwEAACUAAAA8JV1IpV8zT9MBUXtQCntPwAAAD/6AAAAAAAAAAGNBAAAlAAAAPCVdSKVfM0/vLxyKVA67T8AAAA/+gAAAAAAAAABjgQAAJQAAADogUYnqDzOPy50oGVfS+0/AAAAPwoBAAAAAAAAAY8EAACUAAAA6IFGJ6g8zj8Q4/vdfW3tPwAAAD8KAQAAAAAAAAGQBAAAlAAAAAD4rqmxnM4/EOP73X1t7T8AAAA/GgEAAAAAAAABkQQAAJQAAAAQbhcsu/zOP36aKRqNfu0/AAAAPxoBAAAAAAAAAZIEAACUAAAAEG4XLLv8zj/wUVdWnI/tPwAAAD8pAQAAAAAAAAGTBAAAlAAAABBuFyy7/M4/XgmFkqug7T8AAAA/KQEAAAAAAAABlAQAAJQAAAAQbhcsu/zOP9DAss66se0/AAAAPzkBAAAAAAAAAZUEAACUAAAAEG4XLLv8zj9CeOAKysLtPwAAAD9JAQAAAAAAAAGWBAAAlAAAABBuFyy7/M4/sC8OR9nT7T8AAAA/WAEAAAAAAAABlwQAAJQAAAAA+K6psZzOP7AvDkfZ0+0/AAAAP2gBAAAAAAAAAZgEAACUAAAAAPiuqbGczj8i5zuD6OTtPwAAAD9oAQAAAAAAAAGZBAAAlAAAAOiBRieoPM4/kJ5pv/f17T8AAAA/dwEAAAAAAAABmgQAAJQAAADogUYnqDzOPwJWl/sGB+4/AAAAP/QBAAAAAAAAAZsEAACUAAAAAPiuqbGczj9yDcU3FhjuPwAAAD8IAgAAAAAAAAGcBAAAlAAAABBuFyy7/M4/5MTycyUp7j8AAAA/GAIAAAAAAAABnQQAAJQAAAAQbhcsu/zOP1R8ILA0Ou4/AAAAPxgCAAAAAAAAAZ4EAACUAAAAAOR/rsRczz9UfCCwNDruPwAAAD8nAgAAAAAAAAGfBAAAlAAAAAxoqNlrDtA/pqKpZGJt7j8AAAA/JwIAAAAAAAABoAQAAJQAAAAIo9yacD7QPxZa16Bxfu4/AAAAPzcCAAAAAAAAAaEEAACUAAAACN4QXHVu0D+IEQXdgI/uPwAAAD83AgAAAAAAAAGiBAAAlAAAABQZRR16ntA/aIBgVZ+x7j8AAAA/RwIAAAAAAAABowQAAJQAAAAYVHnefs7QP0jvu8290+4/AAAAP1YCAAAAAAAAAaQEAACUAAAAGFR53n7O0D+6pukJzeTuPwAAAD9mAgAAAAAAAAGlBAAAlAAAABSPrZ+D/tA/KF4XRtz17j8AAAA/ZgIAAAAAAAABpgQAAJQAAAAUj62fg/7QP5oVRYLrBu8/AAAAP4UCAAAAAAAAAacEAACUAAAAFI+tn4P+0D8KzXK++hfvPwAAAD+FAgAAAAAAAAGoBAAAlAAAABSPrZ+D/tA/eoSg+gkp7z8AAAA/lQIAAAAAAAABqQQAAJQAAAAYVHnefs7QP+w7zjYZOu8/AAAAP6QCAAAAAAAAAaoEAACUAAAACN4QXHVu0D9c8/tyKEvvPwAAAD+kAgAAAAAAAAGrBAAAlAAAAAxoqNlrDtA/zKoprzdc7z8AAAA/tAIAAAAAAAABrAQAAJQAAAAQWugwzrzPP8yqKa83XO8/AAAAP8QCAAAAAAAAAa0EAACUAAAAAOR/rsRczz/MqimvN1zvPwAAAD/TAgAAAAAAAAGuBAAAlAAAABBuFyy7/M4/zKoprzdc7z8AAAA/0wIAAAAAAAABrwQAAJQAAAAA+K6psZzOP8yqKa83XO8/AAAAP+MCAAAAAAAAAbAEAACUAAAA6IFGJ6g8zj/MqimvN1zvPwAAAD/yAgAAAAAAAAGxBAAAlAAAAOgL3qSe3M0/XPP7cihL7z8AAAA/AgMAAAAAAAABsgQAAJQAAADwlXUilXzNP+w7zjYZOu8/AAAAPxIDAAAAAAAAAbMEAACUAAAA8JV1IpV8zT96hKD6CSnvPwAAAD8SAwAAAAAAAAG0BAAAlAAAAOgfDaCLHM0/eoSg+gkp7z8AAAA/IQMAAAAAAAABtQQAAJQAAADoHw2gixzNPwrNcr76F+8/AAAAP64DAAAAAAAAAbYEAACUAAAANN23K7Pe0j9ogGBVn7HuPwAAAD8AAAAAAAAAAAG3BAAAlAAAAEAY7Oy3DtM/aIBgVZ+x7j8AAAA/AAAAAAAAAAABuAQAAJQAAABAGOzstw7TP9g3jpGuwu4/AAAAPxAAAAAAAAAAAbkEAACUAAAAQBjs7LcO0z9I77vNvdPuPwAAAD8QAAAAAAAAAAG6BAAAlAAAAEAY7Oy3DtM/uqbpCc3k7j8AAAA/EAAAAAAAAAABuwQAAJQAAABAGOzstw7TPyheF0bc9e4/AAAAPx8AAAAAAAAAAbwEAACUAAAAQBjs7LcO0z+aFUWC6wbvPwAAAD8vAAAAAAAAAAG9BAAAlAAAAEAY7Oy3DtM/eoSg+gkp7z8AAAA/PwAAAAAAAAABvgQAAJQAAABAGOzstw7TP+w7zjYZOu8/AAAAPz8AAAAAAAAAAb8EAACUAAAAQBjs7LcO0z9c8/tyKEvvPwAAAD9OAAAAAAAAAAHABAAAlAAAAEAY7Oy3DtM/PmJX60Zt7z8AAAA/TgAAAAAAAAABwQQAAJQAAABAGOzstw7TP6wZhSdWfu8/AAAAP14AAAAAAAAAAcIEAACUAAAAQBjs7LcO0z8e0bJjZY/vPwAAAD9eAAAAAAAAAAHDBAAAlAAAAEAY7Oy3DtM/jojgn3Sg7z8AAAA/bQAAAAAAAAABxAQAAJQAAABAGOzstw7TPwBADtyDse8/AAAAP20AAAAAAAAAAcUEAACUAAAAQBjs7LcO0z9w9zsYk8LvPwAAAD99AAAAAAAAAAHGBAAAlAAAAEAY7Oy3DtM/4q5pVKLT7z8AAAA/nAAAAAAAAAABxwQAAJQAAABAGOzstw7TP1Bml5Cx5O8/AAAAP7wAAAAAAAAAAcgEAACUAAAAaANkwQg/1j/kxPJzJSnuPwAAAD8AAAAAAAAAAAHJBAAAlAAAAGw+mIINb9Y/5MTycyUp7j8AAAA/AAAAAAAAAAABygQAAJQAAABstAAFF8/WP+TE8nMlKe4/AAAAP24AAAAAAAAAAcsEAACUAAAAeCpphyAv1z/kxPJzJSnuPwAAAD9uAAAAAAAAAAHMBAAAlAAAAHRlnUglX9c/VHwgsDQ67j8AAAA/fQAAAAAAAAABzQQAAJQAAAB8oNEJKo/XP1R8ILA0Ou4/AAAAP30AAAAAAAAAAc4EAACUAAAAiBY6jDPv1z9UfCCwNDruPwAAAD+NAAAAAAAAAAHPBAAAlAAAAIBRbk04H9g/VHwgsDQ67j8AAAA/jQAAAAAAAAAB0AQAAJQAAACIjKIOPU/YP1R8ILA0Ou4/AAAAP50AAAAAAAAAAdEEAACUAAAAiIyiDj1P2D/kxPJzJSnuPwAAAD+dAAAAAAAAAAHSBAAAlAAAAIzH1s9Bf9g/5MTycyUp7j8AAAA/nQAAAAAAAAAB0wQAAJQAAACUAguRRq/YP+TE8nMlKe4/AAAAP6wAAAAAAAAAAdQEAACUAAAAiD0/Ukvf2D/kxPJzJSnuPwAAAD+8AAAAAAAAAAHVBAAAlAAAAIg9P1JL39g/cg3FNxYY7j8AAAA/vAAAAAAAAAAB1gQAAJQAAACUeHMTUA/ZP3INxTcWGO4/AAAAP8wAAAAAAAAAAdcEAACUAAAAlHhzE1AP2T8CVpf7BgfuPwAAAD/MAAAAAAAAAAHYBAAAlAAAAJizp9RUP9k/AlaX+wYH7j8AAAA/2wAAAAAAAAAB2QQAAJQAAACYs6fUVD/ZPyLnO4Po5O0/AAAAP9sAAAAAAAAAAdoEAACUAAAAmLOn1FQ/2T+wLw5H2dPtPwAAAD/rAAAAAAAAAAHbBAAAlAAAAKDu25VZb9k/QnjgCsrC7T8AAAA/6wAAAAAAAAAB3AQAAJQAAACg7tuVWW/ZP9DAss66se0/AAAAP/oAAAAAAAAAAd0EAACUAAAAoO7blVlv2T9eCYWSq6DtPwAAAD8KAQAAAAAAAAHeBAAAlAAAAKDu25VZb9k/8FFXVpyP7T8AAAA/CgEAAAAAAAAB3wQAAJQAAACg7tuVWW/ZP36aKRqNfu0/AAAAPxoBAAAAAAAAAeAEAACUAAAAoO7blVlv2T8Q4/vdfW3tPwAAAD8pAQAAAAAAAAHhBAAAlAAAAJizp9RUP9k/EOP73X1t7T8AAAA/SQEAAAAAAAAB4gQAAJQAAACYs6fUVD/ZP54rzqFuXO0/AAAAP0kBAAAAAAAAAeMEAACUAAAAiD0/Ukvf2D+eK86hblztPwAAAD9YAQAAAAAAAAHkBAAAlAAAAIzH1s9Bf9g/LnSgZV9L7T8AAAA/WAEAAAAAAAAB5QQAAJQAAACAUW5NOB/YPy50oGVfS+0/AAAAP2gBAAAAAAAAAeYEAACUAAAAgNsFyy6/1z8udKBlX0vtPwAAAD9oAQAAAAAAAAHnBAAAlAAAAHyg0Qkqj9c/LnSgZV9L7T8AAAA/dwEAAAAAAAAB6AQAAJQAAAB4KmmHIC/XP54rzqFuXO0/AAAAP3cBAAAAAAAAAekEAACUAAAAbLQABRfP1j+eK86hblztPwAAAD+HAQAAAAAAAAHqBAAAlAAAAGy0AAUXz9Y/EOP73X1t7T8AAAA/hwEAAAAAAAAB6wQAAJQAAAB0ecxDEp/WP36aKRqNfu0/AAAAP5cBAAAAAAAAAewEAACUAAAAdHnMQxKf1j/wUVdWnI/tPwAAAD+mAQAAAAAAAAHtBAAAlAAAAHR5zEMSn9Y/XgmFkqug7T8AAAA/tgEAAAAAAAAB7gQAAJQAAAB0ecxDEp/WP0J44ArKwu0/AAAAP8YBAAAAAAAAAe8EAACUAAAAdHnMQxKf1j8i5zuD6OTtPwAAAD/VAQAAAAAAAAHwBAAAlAAAAHR5zEMSn9Y/kJ5pv/f17T8AAAA/1QEAAAAAAAAB8QQAAJQAAAB0ecxDEp/WPwJWl/sGB+4/AAAAP+oBAAAAAAAAAfIEAACUAAAAdHnMQxKf1j9yDcU3FhjuPwAAAD/qAQAAAAAAAAHzBAAAlAAAAHR5zEMSn9Y/5MTycyUp7j8AAAA/+QEAAAAAAAAB9AQAAJQAAAB0ecxDEp/WP1R8ILA0Ou4/AAAAP/kBAAAAAAAAAfUEAACUAAAAdHnMQxKf1j8063soU1zuPwAAAD8JAgAAAAAAAAH2BAAAlAAAAGy0AAUXz9Y/pqKpZGJt7j8AAAA/CQIAAAAAAAAB9wQAAJQAAAB07zTGG//WPxZa16Bxfu4/AAAAPxkCAAAAAAAAAfgEAACUAAAAdO80xhv/1j+IEQXdgI/uPwAAAD8oAgAAAAAAAAH5BAAAlAAAAHgqaYcgL9c/iBEF3YCP7j8AAAA/KAIAAAAAAAAB+gQAAJQAAAB0ZZ1IJV/XP4gRBd2Aj+4/AAAAP0gCAAAAAAAAAfsEAACUAAAAfKDRCSqP1z+IEQXdgI/uPwAAAD9XAgAAAAAAAAH8BAAAlAAAAIDbBcsuv9c/FlrXoHF+7j8AAAA/ZwIAAAAAAAAB/QQAAJQAAACA2wXLLr/XP6aiqWRibe4/AAAAP2cCAAAAAAAAAf4EAACUAAAAiBY6jDPv1z+moqlkYm3uPwAAAD+GAgAAAAAAAAH/BAAAlAAAAIgWOowz79c/NOt7KFNc7j8AAAA/hgIAAAAAAAABAAUAAJQAAACAUW5NOB/YP8YzTuxDS+4/AAAAP5YCAAAAAAAAAQEFAACUAAAAgFFuTTgf2D9UfCCwNDruPwAAAD+lAgAAAAAAAAECBQAAlAAAAIiMog49T9g/5MTycyUp7j8AAAA/tQIAAAAAAAABAwUAAJQAAACIjKIOPU/YP3INxTcWGO4/AAAAP7UCAAAAAAAAAQQFAACUAAAAjMfWz0F/2D9yDcU3FhjuPwAAAD/FAgAAAAAAAAEFBQAAlAAAAIzH1s9Bf9g/AlaX+wYH7j8AAAA/xQIAAAAAAAABBgUAAJQAAACMx9bPQX/YP5Ceab/39e0/AAAAP9QCAAAAAAAAAQcFAACUAAAAjMfWz0F/2D8i5zuD6OTtPwAAAD/UAgAAAAAAAAEIBQAAlAAAAJQCC5FGr9g/Iuc7g+jk7T8AAAA/5AIAAAAAAAABCQUAAJQAAACUAguRRq/YP7AvDkfZ0+0/AAAAP+QCAAAAAAAAAQoFAACUAAAAlAILkUav2D9CeOAKysLtPwAAAD8TAwAAAAAAAAELBQAAlAAAAIg9P1JL39g/QnjgCsrC7T8AAAA/YQMAAAAAAAABDAUAAJQAAACIPT9SS9/YP7AvDkfZ0+0/AAAAP3ADAAAAAAAAAQ0FAACUAAAAiD0/Ukvf2D8i5zuD6OTtPwAAAD+AAwAAAAAAAAEOBQAAlAAAAIg9P1JL39g/kJ5pv/f17T8AAAA/gAMAAAAAAAABDwUAAJQAAACIPT9SS9/YPwJWl/sGB+4/AAAAP5ADAAAAAAAAARAFAACUAAAAiD0/Ukvf2D9yDcU3FhjuPwAAAD+QAwAAAAAAAAERBQAAlAAAAJR4cxNQD9k/VHwgsDQ67j8AAAA/nwMAAAAAAAABEgUAAJQAAACUeHMTUA/ZP8YzTuxDS+4/AAAAP58DAAAAAAAAARMFAACUAAAAmLOn1FQ/2T8063soU1zuPwAAAD+vAwAAAAAAAAEUBQAAlAAAAJizp9RUP9k/FlrXoHF+7j8AAAA/rwMAAAAAAAABFQUAAJQAAACYs6fUVD/ZP/bIMhmQoO4/AAAAP78DAAAAAAAAARYFAACUAAAAmLOn1FQ/2T/YN46RrsLuPwAAAD+/AwAAAAAAAAEXBQAAlAAAAJizp9RUP9k/uqbpCc3k7j8AAAA/zgMAAAAAAAABGAUAAJQAAACg7tuVWW/ZP5oVRYLrBu8/AAAAP84DAAAAAAAAARkFAACUAAAAoO7blVlv2T/sO842GTrvPwAAAD/eAwAAAAAAAAEaBQAAlAAAAKDu25VZb9k/XPP7cihL7z8AAAA/3gMAAAAAAAABGwUAAJQAAACg7tuVWW/ZPz5iV+tGbe8/AAAAP+0DAAAAAAAAARwFAACUAAAAoO7blVlv2T+sGYUnVn7vPwAAAD/9AwAAAAAAAAEdBQAAlAAAAKDu25VZb9k/HtGyY2WP7z8AAAA//QMAAAAAAAABHgUAAJQAAACg7tuVWW/ZP46I4J90oO8/AAAAPxwEAAAAAAAAAR8FAACUAAAAmLOn1FQ/2T8AQA7cg7HvPwAAAD88BAAAAAAAAAEgBQAAlAAAAIg9P1JL39g/AEAO3IOx7z8AAAA/SwQAAAAAAAABIQUAAJQAAACMx9bPQX/YPwBADtyDse8/AAAAP1sEAAAAAAAAASIFAACUAAAAgFFuTTgf2D9w9zsYk8LvPwAAAD9bBAAAAAAAAAEjBQAAlAAAAIDbBcsuv9c/cPc7GJPC7z8AAAA/agQAAAAAAAABJAUAAJQAAAB8oNEJKo/XP3D3OxiTwu8/AAAAP2oEAAAAAAAAASUFAACUAAAAeCpphyAv1z9w9zsYk8LvPwAAAD96BAAAAAAAAAEmBQAAlAAAAHTvNMYb/9Y/cPc7GJPC7z8AAAA/egQAAAAAAAABJwUAAJQAAAB0ecxDEp/WP3D3OxiTwu8/AAAAP4oEAAAAAAAAASgFAACUAAAAbD6Ygg1v1j9w9zsYk8LvPwAAAD+ZBAAAAAAAAAEpBQAAlAAAAGw+mIINb9Y/AEAO3IOx7z8AAAA/uQQAAAAAAAABKgUAAJQAAABsPpiCDW/WP46I4J90oO8/AAAAP8gEAAAAAAAAASsFAACUAAAAaANkwQg/1j+OiOCfdKDvPwAAAD/YBAAAAAAAAAEsBQAAlAAAAGgDZMEIP9Y/HtGyY2WP7z8AAAA/9wQAAAAAAAABLQUAAJQAAABoA2TBCD/WP6wZhSdWfu8/AAAAP2QFAAAAAAAAAS4FAACUAAAAbD6Ygg1v1j+sGYUnVn7vPwAAAD90BQAAAAAAAAEvBQAAlAAAAHR5zEMSn9Y/PmJX60Zt7z8AAAA/hAUAAAAAAAABMAUAAJQAAAC0i0neer/aP7qm6QnN5O4/AAAAPwAAAAAAAAAAATEFAACUAAAAqMZ9n3/v2j+6pukJzeTuPwAAAD8AAAAAAAAAAAEyBQAAlAAAAKjGfZ9/79o/KF4XRtz17j8AAAA/EAAAAAAAAAABMwUAAJQAAACoxn2ff+/aP5oVRYLrBu8/AAAAPy8AAAAAAAAAATQFAACUAAAAqMZ9n3/v2j96hKD6CSnvPwAAAD8/AAAAAAAAAAE1BQAAlAAAALQBsmCEH9s/7DvONhk67z8AAAA/PwAAAAAAAAABNgUAAJQAAAC0AbJghB/bP1zz+3IoS+8/AAAAP04AAAAAAAAAATcFAACUAAAAuDzmIYlP2z8+YlfrRm3vPwAAAD9OAAAAAAAAAAE4BQAAlAAAALg85iGJT9s/rBmFJ1Z+7z8AAAA/XgAAAAAAAAABOQUAAJQAAADAdxrjjX/bPwBADtyDse8/AAAAP24AAAAAAAAAAToFAACUAAAAuLJOpJKv2z/irmlUotPvPwAAAD99AAAAAAAAAAE7BQAAlAAAALiyTqSSr9s/UGaXkLHk7z8AAAA/jQAAAAAAAAABPAUAAJQAAAC4sk6kkq/bP3D3OxiTwu8/AAAAP9sAAAAAAAAAAT0FAACUAAAAuLJOpJKv2z8AQA7cg7HvPwAAAD/bAAAAAAAAAAE+BQAAlAAAALiyTqSSr9s/HtGyY2WP7z8AAAA/6wAAAAAAAAABPwUAAJQAAAC4sk6kkq/bP6wZhSdWfu8/AAAAP+sAAAAAAAAAAUAFAACUAAAAuLJOpJKv2z8+YlfrRm3vPwAAAD/+AAAAAAAAAAFBBQAAlAAAALiyTqSSr9s/zKoprzdc7z8AAAA//gAAAAAAAAABQgUAAJQAAAC4sk6kkq/bP1zz+3IoS+8/AAAAPw4BAAAAAAAAAUMFAACUAAAAuLJOpJKv2z/sO842GTrvPwAAAD8eAQAAAAAAAAFEBQAAlAAAALiyTqSSr9s/eoSg+gkp7z8AAAA/HgEAAAAAAAABRQUAAJQAAAC4sk6kkq/bPwrNcr76F+8/AAAAPy0BAAAAAAAAAUYFAACUAAAAuLJOpJKv2z+aFUWC6wbvPwAAAD8tAQAAAAAAAAFHBQAAlAAAALiyTqSSr9s/KF4XRtz17j8AAAA/PQEAAAAAAAABSAUAAJQAAAC4sk6kkq/bP7qm6QnN5O4/AAAAPz0BAAAAAAAAAUkFAACUAAAAuLJOpJKv2z/YN46RrsLuPwAAAD89AQAAAAAAAAFKBQAAlAAAALiyTqSSr9s/aIBgVZ+x7j8AAAA/TAEAAAAAAAABSwUAAJQAAADA7YJll9/bP4gRBd2Aj+4/AAAAP1wBAAAAAAAAAUwFAACUAAAAwCi3JpwP3D8WWtegcX7uPwAAAD9cAQAAAAAAAAFNBQAAlAAAAMAotyacD9w/pqKpZGJt7j8AAAA/XAEAAAAAAAABTgUAAJQAAADAnh+ppW/cPzTreyhTXO4/AAAAP2wBAAAAAAAAAU8FAACUAAAAwJ4fqaVv3D/GM07sQ0vuPwAAAD9sAQAAAAAAAAFQBQAAlAAAANAUiCuvz9w/VHwgsDQ67j8AAAA/ewEAAAAAAAABUQUAAJQAAADQFIgrr8/cP+TE8nMlKe4/AAAAP4sBAAAAAAAAAVIFAACUAAAA2E+87LP/3D/kxPJzJSnuPwAAAD+LAQAAAAAAAAFTBQAAlAAAANCK8K24L90/5MTycyUp7j8AAAA/mwEAAAAAAAABVAUAAJQAAADYxSRvvV/dP1R8ILA0Ou4/AAAAP6oBAAAAAAAAAVUFAACUAAAA4ABZMMKP3T8063soU1zuPwAAAD+6AQAAAAAAAAFWBQAAlAAAAOA7jfHGv90/pqKpZGJt7j8AAAA/ugEAAAAAAAABVwUAAJQAAADgdsGyy+/dPxZa16Bxfu4/AAAAP8kBAAAAAAAAAVgFAACUAAAA4LH1c9Af3j/2yDIZkKDuPwAAAD/JAQAAAAAAAAFZBQAAlAAAAOCx9XPQH94/aIBgVZ+x7j8AAAA/2QEAAAAAAAABWgUAAJQAAADo7Ck11U/eP9g3jpGuwu4/AAAAP9kBAAAAAAAAAVsFAACUAAAA4Cde9tl/3j9I77vNvdPuPwAAAD/pAQAAAAAAAAFcBQAAlAAAAOAnXvbZf94/uqbpCc3k7j8AAAA/6QEAAAAAAAABXQUAAJQAAADoYpK33q/eP5oVRYLrBu8/AAAAP/gBAAAAAAAAAV4FAACUAAAA6GKSt96v3j8KzXK++hfvPwAAAD8IAgAAAAAAAAFfBQAAlAAAAOidxnjj394/7DvONhk67z8AAAA/CAIAAAAAAAABYAUAAJQAAADoncZ449/eP1zz+3IoS+8/AAAAPwgCAAAAAAAAAWEFAACUAAAA6J3GeOPf3j/MqimvN1zvPwAAAD8YAgAAAAAAAAFiBQAAlAAAAOidxnjj394/PmJX60Zt7z8AAAA/JwIAAAAAAAABYwUAAJQAAADoncZ449/eP8yqKa83XO8/AAAAP8MCAAAAAAAAAWQFAACUAAAA6J3GeOPf3j9c8/tyKEvvPwAAAD/TAgAAAAAAAAFlBQAAlAAAAOidxnjj394/eoSg+gkp7z8AAAA/4wIAAAAAAAABZgUAAJQAAADoncZ449/ePwrNcr76F+8/AAAAP+MCAAAAAAAAAWcFAACUAAAA6J3GeOPf3j+aFUWC6wbvPwAAAD/yAgAAAAAAAAFoBQAAlAAAAOidxnjj394/uqbpCc3k7j8AAAA/8gIAAAAAAAABaQUAAJQAAADoncZ449/eP0jvu8290+4/AAAAP/cCAAAAAAAAAWoFAACUAAAA6J3GeOPf3j/YN46RrsLuPwAAAD8WAwAAAAAAAAFrBQAAlAAAAOidxnjj394/aIBgVZ+x7j8AAAA/JgMAAAAAAAABbAUAAJQAAADoncZ449/eP/bIMhmQoO4/AAAAPzUDAAAAAAAAAW0FAACUAAAA+Nj6OegP3z/2yDIZkKDuPwAAAD9FAwAAAAAAAAFuBQAAlAAAAPjY+jnoD98/iBEF3YCP7j8AAAA/VQMAAAAAAAABbwUAAJQAAADoEy/77D/fP4gRBd2Aj+4/AAAAP3QDAAAAAAAAAXAFAACUAAAA+E5jvPFv3z+IEQXdgI/uPwAAAD+EAwAAAAAAAAFxBQAAlAAAAPiJl332n98/iBEF3YCP7j8AAAA/owMAAAAAAAABcgUAAJQAAAAAxcs++8/fP4gRBd2Aj+4/AAAAP6MDAAAAAAAAAXMFAACUAAAAAAAAAAAA4D+IEQXdgI/uPwAAAD+yAwAAAAAAAAF0BQAAlAAAAIAdmmACGOA/iBEF3YCP7j8AAAA/wgMAAAAAAAABdQUAAJQAAAAEOzTBBDDgP4gRBd2Aj+4/AAAAP9IDAAAAAAAAAXYFAACUAAAAiFjOIQdI4D+IEQXdgI/uPwAAAD/hAwAAAAAAAAF3BQAAlAAAAIhYziEHSOA/9sgyGZCg7j8AAAA/4QMAAAAAAAABeAUAAJQAAACIWM4hB0jgP2iAYFWfse4/AAAAP/EDAAAAAAAAAXkFAACUAAAABHZogglg4D9ogGBVn7HuPwAAAD/xAwAAAAAAAAF6BQAAlAAAAAR2aIIJYOA/2DeOka7C7j8AAAA/AQQAAAAAAAABewUAAJQAAAAMsZxDDpDgP9g3jpGuwu4/AAAAPwEEAAAAAAAAAXwFAACUAAAADLGcQw6Q4D+6pukJzeTuPwAAAD8QBAAAAAAAAAF9BQAAlAAAAIzONqQQqOA/KF4XRtz17j8AAAA/IAQAAAAAAAABfgUAAJQAAAAI7NAEE8DgP5oVRYLrBu8/AAAAPyAEAAAAAAAAAX8FAACUAAAACOzQBBPA4D8KzXK++hfvPwAAAD8vBAAAAAAAAAGABQAAlAAAAIwJa2UV2OA/eoSg+gkp7z8AAAA/PwQAAAAAAAABgQUAAJQAAACMCWtlFdjgP+w7zjYZOu8/AAAAPz8EAAAAAAAAAYIFAACUAAAAjAlrZRXY4D9c8/tyKEvvPwAAAD9PBAAAAAAAAAGDBQAAlAAAAIwJa2UV2OA/zKoprzdc7z8AAAA/TwQAAAAAAAABhAUAAJQAAACMCWtlFdjgP6wZhSdWfu8/AAAAP14EAAAAAAAAAYUFAACUAAAAECcFxhfw4D+sGYUnVn7vPwAAAD9uBAAAAAAAAAGGBQAAlAAAABAnBcYX8OA/HtGyY2WP7z8AAAA/bgQAAAAAAAABhwUAAJQAAAAQJwXGF/DgP46I4J90oO8/AAAAP34EAAAAAAAAAYgFAACUAAAAjESfJhoI4T+OiOCfdKDvPwAAAD8eBQAAAAAAAAGJBQAAlAAAABAnBcYX8OA/zB9ST8ZE2z8AAAA/AAAAAAAAAAABigUAAJQAAAAQJwXGF/DgP6yOrcfkZts/AAAAPwAAAAAAAAAAAYsFAACUAAAAECcFxhfw4D+M/QhAA4nbPwAAAD9OAAAAAAAAAAGMBQAAlAAAABAnBcYX8OA/Ttu/MEDN2z8AAAA/XgAAAAAAAAABjQUAAJQAAACMRJ8mGgjhP/Qn0pmbM9w/AAAAP14AAAAAAAAAAY4FAACUAAAAjESfJhoI4T+2BYmK2HfcPwAAAD9tAAAAAAAAAAGPBQAAlAAAABBiOYccIOE/duM/exW83D8AAAA/bQAAAAAAAAABkAUAAJQAAAAQYjmHHCDhP1hSm/Mz3tw/AAAAP30AAAAAAAAAAZEFAACUAAAAEGI5hxwg4T8aMFLkcCLdPwAAAD99AAAAAAAAAAGSBQAAlAAAABBiOYccIOE/2g0J1a1m3T8AAAA/jQAAAAAAAAABkwUAAJQAAACQf9PnHjjhP7x8ZE3MiN0/AAAAP40AAAAAAAAAAZQFAACUAAAAkH/T5x444T9+Whs+Cc3dPwAAAD+cAAAAAAAAAAGVBQAAlAAAAJB/0+ceOOE/YMl2tifv3T8AAAA/nAAAAAAAAAABlgUAAJQAAACQf9PnHjjhP0I40i5GEd4/AAAAP5wAAAAAAAAAAZcFAACUAAAAkH/T5x444T8EFokfg1XePwAAAD+sAAAAAAAAAAGYBQAAlAAAAJB/0+ceOOE/xPM/EMCZ3j8AAAA/uwAAAAAAAAABmQUAAJQAAAAUnW1IIVDhP6Zim4jeu94/AAAAP7sAAAAAAAAAAZoFAACUAAAAFJ1tSCFQ4T9qQFJ5GwDfPwAAAD+7AAAAAAAAAAGbBQAAlAAAABSdbUghUOE/Sq+t8Tki3z8AAAA/ywAAAAAAAAABnAUAAJQAAAAUnW1IIVDhPwqNZOJ2Zt8/AAAAP8sAAAAAAAAAAZ0FAACUAAAAFJ1tSCFQ4T/q+79alYjfPwAAAD/bAAAAAAAAAAGeBQAAlAAAAJS6B6kjaOE/6vu/WpWI3z8AAAA/6gAAAAAAAAABnwUAAJQAAACUugepI2jhP8xqG9Ozqt8/AAAAP/oAAAAAAAAAAaAFAACUAAAAlLoHqSNo4T+u2XZL0szfPwAAAD8KAQAAAAAAAAGhBQAAlAAAAJS6B6kjaOE/kEjSw/Du3z8AAAA/CgEAAAAAAAABogUAAJQAAACUugepI2jhP67ZdkvSzN8/AAAAP5YBAAAAAAAAAaMFAACUAAAAlLoHqSNo4T/MahvTs6rfPwAAAD+WAQAAAAAAAAGkBQAAlAAAAJS6B6kjaOE/6vu/WpWI3z8AAAA/pgEAAAAAAAABpQUAAJQAAACUugepI2jhPwqNZOJ2Zt8/AAAAP6YBAAAAAAAAAaYFAACUAAAAlLoHqSNo4T9Kr63xOSLfPwAAAD+1AQAAAAAAAAGnBQAAlAAAAJS6B6kjaOE/htH2AP3d3j8AAAA/tQEAAAAAAAABqAUAAJQAAAAU2KEJJoDhP8TzPxDAmd4/AAAAP8UBAAAAAAAAAakFAACUAAAAFNihCSaA4T/khOSXoXfePwAAAD/VAQAAAAAAAAGqBQAAlAAAAJz1O2oomOE/Iqctp2Qz3j8AAAA/5AEAAAAAAAABqwUAAJQAAACc9TtqKJjhP2DJdrYn790/AAAAP+QBAAAAAAAAAawFAACUAAAAnPU7aiiY4T+c67/F6qrdPwAAAD/0AQAAAAAAAAGtBQAAlAAAABwT1soqsOE/nOu/xeqq3T8AAAA/BAIAAAAAAAABrgUAAJQAAAAcE9bKKrDhP7x8ZE3MiN0/AAAAPwQCAAAAAAAAAa8FAACUAAAAmDBwKy3I4T/aDQnVrWbdPwAAAD8yAgAAAAAAAAGwBQAAlAAAAJgwcCstyOE/+p6tXI9E3T8AAAA/QgIAAAAAAAABsQUAAJQAAAAcTgqML+DhP/qerVyPRN0/AAAAP1ICAAAAAAAAAbIFAACUAAAAoGuk7DH44T8aMFLkcCLdPwAAAD9SAgAAAAAAAAGzBQAAlAAAACCJPk00EOI/GjBS5HAi3T8AAAA/YQIAAAAAAAABtAUAAJQAAAAgxHIOOUDiPzjB9mtSAN0/AAAAP3ECAAAAAAAAAbUFAACUAAAApOEMbztY4j84wfZrUgDdPwAAAD+BAgAAAAAAAAG2BQAAlAAAACD/ps89cOI/OMH2a1IA3T8AAAA/kAIAAAAAAAABtwUAAJQAAACkHEEwQIjiPxowUuRwIt0/AAAAP6ACAAAAAAAAAbgFAACUAAAArFd18US44j/aDQnVrWbdPwAAAD+gAgAAAAAAAAG5BQAAlAAAAKxXdfFEuOI/vHxkTcyI3T8AAAA/rwIAAAAAAAABugUAAJQAAACskqmySejiP2DJdrYn790/AAAAP68CAAAAAAAAAbsFAACUAAAAMLBDE0wA4z9CONIuRhHePwAAAD+vAgAAAAAAAAG8BQAAlAAAADCwQxNMAOM/Iqctp2Qz3j8AAAA/uAIAAAAAAAABvQUAAJQAAACwzd1zThjjP+SE5Jehd94/AAAAP7gCAAAAAAAAAb4FAACUAAAAMOt31FAw4z+mYpuI3rvePwAAAD/IAgAAAAAAAAG/BQAAlAAAADDrd9RQMOM/htH2AP3d3j8AAAA/yAIAAAAAAAABwAUAAJQAAACwCBI1U0jjPygeCWpYRN8/AAAAP9cCAAAAAAAAAcEFAACUAAAANCaslVVg4z/q+79alYjfPwAAAD/XAgAAAAAAAAHCBQAAlAAAADQmrJVVYOM/zGob07Oq3z8AAAA/5wIAAAAAAAABwwUAAJQAAAA0JqyVVWDjP5BI0sPw7t8/AAAAP/cCAAAAAAAAAcQFAACUAAAAuENG9ld44z+42xaehwjgPwAAAD8GAwAAAAAAAAHFBQAAlAAAADRh4FZakOM/KJNE2pYZ4D8AAAA/FgMAAAAAAAABxgUAAJQAAAA0YeBWWpDjP5lKchamKuA/AAAAPzUDAAAAAAAAAccFAACUAAAANGHgVlqQ4z8JAqBStTvgPwAAAD9FAwAAAAAAAAHIBQAAlAAAADRh4FZakOM/ernNjsRM4D8AAAA/VAMAAAAAAAAByQUAAJQAAAC4fnq3XKjjP3q5zY7ETOA/AAAAP1QDAAAAAAAAAcoFAACUAAAAuH56t1yo4z8JAqBStTvgPwAAAD+iAwAAAAAAAAHLBQAAlAAAALh+erdcqOM/mUpyFqYq4D8AAAA/sgMAAAAAAAABzAUAAJQAAAA8nBQYX8DjPyiTRNqWGeA/AAAAP7IDAAAAAAAAAc0FAACUAAAAPNdI2WPw4z9CONIuRhHePwAAAD8AAAAAAAAAAAHOBQAAlAAAALz04jlmCOQ/flobPgnN3T8AAAA/XQAAAAAAAAABzwUAAJQAAABATbFbbVDkP5zrv8Xqqt0/AAAAP10AAAAAAAAAAdAFAACUAAAASIjlHHKA5D+8fGRNzIjdPwAAAD9tAAAAAAAAAAHRBQAAlAAAAETDGd52sOQ/GjBS5HAi3T8AAAA/bQAAAAAAAAAB0gUAAJQAAABMOYJggBDlPzjB9mtSAN0/AAAAP30AAAAAAAAAAdMFAACUAAAAUHS2IYVA5T924z97FbzcPwAAAD99AAAAAAAAAAHUBQAAlAAAANCRUIKHWOU/lnTkAveZ3D8AAAA/jAAAAAAAAAAB1QUAAJQAAABQr+riiXDlP5Z05AL3mdw/AAAAP4wAAAAAAAAAAdYFAACUAAAAWOoepI6g5T+WdOQC95ncPwAAAD+cAAAAAAAAAAHXBQAAlAAAANQHuQSRuOU/tgWJith33D8AAAA/qwAAAAAAAAAB2AUAAJQAAABcJVNlk9DlP7YFiYrYd9w/AAAAP7sAAAAAAAAAAdkFAACUAAAA3ELtxZXo5T+2BYmK2HfcPwAAAD+7AAAAAAAAAAHaBQAAlAAAAFhghyaYAOY/tgWJith33D8AAAA/ywAAAAAAAAAB2wUAAJQAAABYYIcmmADmP5Z05AL3mdw/AAAAPygBAAAAAAAAAdwFAACUAAAA3ELtxZXo5T924z97FbzcPwAAAD8oAQAAAAAAAAHdBQAAlAAAAMRqS7xvaOQ/akBSeRsA3z8AAAA/AAAAAAAAAAAB3gUAAJQAAABIiOUccoDkP2pAUnkbAN8/AAAAPwAAAAAAAAAAAd8FAACUAAAAxKV/fXSY5D+G0fYA/d3ePwAAAD9PAAAAAAAAAAHgBQAAlAAAAMzgsz55yOQ/pmKbiN673j8AAAA/XgAAAAAAAAAB4QUAAJQAAABM/k2fe+DkP6Zim4jeu94/AAAAP24AAAAAAAAAAeIFAACUAAAAyBvo/3345D+mYpuI3rvePwAAAD9uAAAAAAAAAAHjBQAAlAAAAMgb6P99+OQ/xPM/EMCZ3j8AAAA/fQAAAAAAAAAB5AUAAJQAAABMOYJggBDlP+SE5Jehd94/AAAAP30AAAAAAAAAAeUFAACUAAAA0FYcwYIo5T/khOSXoXfePwAAAD+sAAAAAAAAAAHmBQAAlAAAAFB0tiGFQOU/BBaJH4NV3j8AAAA/vAAAAAAAAAAB5wUAAJQAAADQkVCCh1jlPwQWiR+DVd4/AAAAP+sAAAAAAAAAAegFAACUAAAA0JFQgodY5T8ipy2nZDPePwAAAD85AQAAAAAAAAHpBQAAlAAAAGDW76ihYOY/5DkbFLQR2j8AAAA/AAAAAAAAAAAB6gUAAJQAAABg1u+ooWDmPwDLv5uV79k/AAAAPwAAAAAAAAAAAesFAACUAAAAYNbvqKFg5j8gXGQjd83ZPwAAAD8AAAAAAAAAAAHsBQAAlAAAAGDW76ihYOY/QO0Iq1ir2T8AAAA/DwAAAAAAAAAB7QUAAJQAAABg1u+ooWDmP15+rTI6idk/AAAAPw8AAAAAAAAAAe4FAACUAAAAYNbvqKFg5j9+D1K6G2fZPwAAAD8fAAAAAAAAAAHvBQAAlAAAAGDW76ihYOY/nKD2Qf1E2T8AAAA/LwAAAAAAAAAB8AUAAJQAAABg1u+ooWDmP7wxm8neItk/AAAAPy8AAAAAAAAAAfEFAACUAAAAYNbvqKFg5j/cwj9RwADZPwAAAD8+AAAAAAAAAAHyBQAAlAAAAGDW76ihYOY/FuWIYIO82D8AAAA/UwAAAAAAAAAB8wUAAJQAAABg1u+ooWDmPzZ2Lehkmtg/AAAAP2IAAAAAAAAAAfQFAACUAAAA4POJCaR45j9WB9JvRnjYPwAAAD9iAAAAAAAAAAH1BQAAlAAAAGQRJGqmkOY/dJh29ydW2D8AAAA/cgAAAAAAAAAB9gUAAJQAAADoLr7KqKjmP5QpG38JNNg/AAAAP3IAAAAAAAAAAfcFAACUAAAA6C6+yqio5j+yur8G6xHYPwAAAD+CAAAAAAAAAAH4BQAAlAAAAGRMWCurwOY/srq/BusR2D8AAAA/ggAAAAAAAAAB+QUAAJQAAADoafKLrdjmP9BLZI7M79c/AAAAP5EAAAAAAAAAAfoFAACUAAAAbIeM7K/w5j/y3AgWrs3XPwAAAD+hAAAAAAAAAAH7BQAAlAAAAOykJk2yCOc/8twIFq7N1z8AAAA/sQAAAAAAAAAB/AUAAJQAAABswsCttCDnP/LcCBauzdc/AAAAP7EAAAAAAAAAAf0FAACUAAAA8N9aDrc45z/y3AgWrs3XPwAAAD/AAAAAAAAAAAH+BQAAlAAAAHD99G65UOc/8twIFq7N1z8AAAA/wAAAAAAAAAAB/wUAAJQAAABwOCkwvoDnP/LcCBauzdc/AAAAP9AAAAAAAAAAAQAGAACUAAAAeHNd8cKw5z/y3AgWrs3XPwAAAD/QAAAAAAAAAAEBBgAAlAAAAPSQ91HFyOc/8twIFq7N1z8AAAA/3wAAAAAAAAABAgYAAJQAAAB4rpGyx+DnP9BLZI7M79c/AAAAP+8AAAAAAAAAAQMGAACUAAAA/MsrE8r45z/QS2SOzO/XPwAAAD/vAAAAAAAAAAEEBgAAlAAAAHzpxXPMEOg/0Etkjszv1z8AAAA//wAAAAAAAAABBQYAAJQAAAB86cVzzBDoP7K6vwbrEdg/AAAAP/8AAAAAAAAAAQYGAACUAAAA/AZg1M4o6D+UKRt/CTTYPwAAAD8OAQAAAAAAAAEHBgAAlAAAAHwk+jTRQOg/dJh29ydW2D8AAAA/DgEAAAAAAAABCAYAAJQAAAB8JPo00UDoP1YH0m9GeNg/AAAAPx4BAAAAAAAAAQkGAACUAAAAAEKUldNY6D9WB9JvRnjYPwAAAD8uAQAAAAAAAAEKBgAAlAAAAABClJXTWOg/NnYt6GSa2D8AAAA/LgEAAAAAAAABCwYAAJQAAACEXy721XDoPzZ2Lehkmtg/AAAAPz0BAAAAAAAAAQwGAACUAAAAhF8u9tVw6D8W5Yhgg7zYPwAAAD89AQAAAAAAAAENBgAAlAAAAIRfLvbVcOg/+FPk2KHe2D8AAAA/TQEAAAAAAAABDgYAAJQAAACEXy721XDoP9zCP1HAANk/AAAAP1wBAAAAAAAAAQ8GAACUAAAAhF8u9tVw6D+8MZvJ3iLZPwAAAD9cAQAAAAAAAAEQBgAAlAAAAIRfLvbVcOg/fg9Suhtn2T8AAAA/bAEAAAAAAAABEQYAAJQAAACEXy721XDoPyBcZCN3zdk/AAAAP3wBAAAAAAAAARIGAACUAAAAhF8u9tVw6D8Ay7+ble/ZPwAAAD+LAQAAAAAAAAETBgAAlAAAAABClJXTWOg/pBfSBPFV2j8AAAA/iwEAAAAAAAABFAYAAJQAAAB8JPo00UDoP4SGLX0PeNo/AAAAP4sBAAAAAAAAARUGAACUAAAA/AZg1M4o6D9k9Yj1LZraPwAAAD+bAQAAAAAAAAEWBgAAlAAAAPwGYNTOKOg/KNM/5mre2j8AAAA/qwEAAAAAAAABFwYAAJQAAAB86cVzzBDoPwpCm16JANs/AAAAP6sBAAAAAAAAARgGAACUAAAA/MsrE8r45z/qsPbWpyLbPwAAAD+rAQAAAAAAAAEZBgAAlAAAAPzLKxPK+Oc/rI6tx+Rm2z8AAAA/ugEAAAAAAAABGgYAAJQAAAD8yysTyvjnP4z9CEADids/AAAAP8oBAAAAAAAAARsGAACUAAAAeK6Rssfg5z9ubGS4IavbPwAAAD/KAQAAAAAAAAEcBgAAlAAAAHiukbLH4Oc/Ttu/MEDN2z8AAAA/2QEAAAAAAAABHQYAAJQAAAB4rpGyx+DnPzJKG6le79s/AAAAP+kBAAAAAAAAAR4GAACUAAAAeK6Rssfg5z/0J9KZmzPcPwAAAD/pAQAAAAAAAAEfBgAAlAAAAHiukbLH4Oc/1JYtErpV3D8AAAA/CAIAAAAAAAABIAYAAJQAAAB4rpGyx+DnP5Z05AL3mdw/AAAAPwgCAAAAAAAAASEGAACUAAAAeK6Rssfg5z924z97FbzcPwAAAD8YAgAAAAAAAAEiBgAAlAAAAHiukbLH4Oc/WFKb8zPe3D8AAAA/GAIAAAAAAAABIwYAAJQAAAD8yysTyvjnPxowUuRwIt0/AAAAPygCAAAAAAAAASQGAACUAAAAfOnFc8wQ6D8aMFLkcCLdPwAAAD83AgAAAAAAAAElBgAAlAAAAHzpxXPMEOg/2g0J1a1m3T8AAAA/NwIAAAAAAAABJgYAAJQAAAB86cVzzBDoP7x8ZE3MiN0/AAAAP0cCAAAAAAAAAScGAACUAAAA/AZg1M4o6D+8fGRNzIjdPwAAAD9aAgAAAAAAAAEoBgAAlAAAAPwGYNTOKOg/nOu/xeqq3T8AAAA/WgIAAAAAAAABKQYAAJQAAAB8JPo00UDoP35aGz4Jzd0/AAAAP2oCAAAAAAAAASoGAACUAAAAAEKUldNY6D9gyXa2J+/dPwAAAD9qAgAAAAAAAAErBgAAlAAAAABClJXTWOg/QjjSLkYR3j8AAAA/egIAAAAAAAABLAYAAJQAAACEXy721XDoP0I40i5GEd4/AAAAP4kCAAAAAAAAAS0GAACUAAAAkIYzvO1g6T/M31ZD8n/gPwAAAD8AAAAAAAAAAAEuBgAAlAAAAJCGM7ztYOk/PZeEfwGR4D8AAAA/AAAAAAAAAAABLwYAAJQAAACQhjO87WDpP61OsrsQouA/AAAAPw8AAAAAAAAAATAGAACUAAAAkIYzvO1g6T8dBuD3H7PgPwAAAD8fAAAAAAAAAAExBgAAlAAAAJCGM7ztYOk/jr0NNC/E4D8AAAA/LwAAAAAAAAABMgYAAJQAAAAQpM0c8HjpP469DTQvxOA/AAAAPz4AAAAAAAAAATMGAACUAAAAkMFnffKQ6T+OvQ00L8TgPwAAAD9OAAAAAAAAAAE0BgAAlAAAABDfAd70qOk/jr0NNC/E4D8AAAA/cgAAAAAAAAABNQYAAJQAAAAQ3wHe9KjpPx0G4Pcfs+A/AAAAP4EAAAAAAAAAATYGAACUAAAAmPybPvfA6T+tTrK7EKLgPwAAAD+BAAAAAAAAAAE3BgAAlAAAABgaNp/52Ok/PZeEfwGR4D8AAAA/kQAAAAAAAAABOAYAAJQAAAAYGjaf+djpP8zfVkPyf+A/AAAAP6EAAAAAAAAAATkGAACUAAAAGBo2n/nY6T9cKCkH427gPwAAAD+hAAAAAAAAAAE6BgAAlAAAAJQ30P/78Ok/ernNjsRM4D8AAAA/sAAAAAAAAAABOwYAAJQAAAAcVWpg/gjqPwkCoFK1O+A/AAAAP8AAAAAAAAAAATwGAACUAAAAHFVqYP4I6j+ZSnIWpirgPwAAAD/AAAAAAAAAAAE9BgAAlAAAABxVamD+COo/KJNE2pYZ4D8AAAA/zwAAAAAAAAABPgYAAJQAAAAcVWpg/gjqP5BI0sPw7t8/AAAAP98AAAAAAAAAAT8GAACUAAAAHFVqYP4I6j+u2XZL0szfPwAAAD/vAAAAAAAAAAFABgAAlAAAABxVamD+COo/zGob07Oq3z8AAAA/7wAAAAAAAAABQQYAAJQAAAAcVWpg/gjqP+r7v1qViN8/AAAAP/4AAAAAAAAAAUIGAACUAAAAHFVqYP4I6j8KjWTidmbfPwAAAD8OAQAAAAAAAAFDBgAAlAAAAJQ30P/78Ok/Co1k4nZm3z8AAAA/HgEAAAAAAAABRAYAAJQAAAAYGjaf+djpPwqNZOJ2Zt8/AAAAPy0BAAAAAAAAAUUGAACUAAAAmPybPvfA6T8KjWTidmbfPwAAAD9MAQAAAAAAAAFGBgAAlAAAABDfAd70qOk/Co1k4nZm3z8AAAA/TAEAAAAAAAABRwYAAJQAAACQwWd98pDpPwqNZOJ2Zt8/AAAAP2wBAAAAAAAAAUgGAACUAAAAEKTNHPB46T8KjWTidmbfPwAAAD97AQAAAAAAAAFJBgAAlAAAABCkzRzweOk/6vu/WpWI3z8AAAA/ewEAAAAAAAABSgYAAJQAAAAQpM0c8HjpP8xqG9Ozqt8/AAAAP4sBAAAAAAAAAUsGAACUAAAAkIYzvO1g6T/MahvTs6rfPwAAAD+bAQAAAAAAAAFMBgAAlAAAAJCGM7ztYOk/rtl2S9LM3z8AAAA/qgEAAAAAAAABTQYAAJQAAAAMaZlb60jpP5BI0sPw7t8/AAAAP7oBAAAAAAAAAU4GAACUAAAADGmZW+tI6T+42xaehwjgPwAAAD/JAQAAAAAAAAFPBgAAlAAAAAxpmVvrSOk/KJNE2pYZ4D8AAAA/yQEAAAAAAAABUAYAAJQAAACQS//66DDpPyiTRNqWGeA/AAAAP9kBAAAAAAAAAVEGAACUAAAAkEv/+ugw6T+ZSnIWpirgPwAAAD/ZAQAAAAAAAAFSBgAAlAAAAJBL//roMOk/CQKgUrU74D8AAAA/6QEAAAAAAAABUwYAAJQAAACQS//66DDpP3q5zY7ETOA/AAAAP/gBAAAAAAAAAVQGAACUAAAAkEv/+ugw6T/qcPvK013gPwAAAD8IAgAAAAAAAAFVBgAAlAAAAJBL//roMOk/XCgpB+Nu4D8AAAA/CAIAAAAAAAABVgYAAJQAAACQS//66DDpP8zfVkPyf+A/AAAAPxgCAAAAAAAAAVcGAACUAAAAkEv/+ugw6T89l4R/AZHgPwAAAD8YAgAAAAAAAAFYBgAAlAAAAJBL//roMOk/rU6yuxCi4D8AAAA/JwIAAAAAAAABWQYAAJQAAACQS//66DDpPx0G4Pcfs+A/AAAAP0YCAAAAAAAAAVoGAACUAAAADGmZW+tI6T8dBuD3H7PgPwAAAD9GAgAAAAAAAAFbBgAAlAAAAMjnExNI8ew/PFd2o33f0D8AAAA/AAAAAAAAAAABXAYAAJQAAADI5xMTSPHsPxzG0RucAdE/AAAAPwAAAAAAAAAAAV0GAACUAAAAyOcTE0jx7D/+NC2UuiPRPwAAAD8fAAAAAAAAAAFeBgAAlAAAAMjnExNI8ew/4KOIDNlF0T8AAAA/HwAAAAAAAAABXwYAAJQAAADI5xMTSPHsP6CBP/0VitE/AAAAPz4AAAAAAAAAAWAGAACUAAAATAWuc0oJ7T+C8Jp1NKzRPwAAAD8+AAAAAAAAAAFhBgAAlAAAAMQiSNRMIe0/gvCadTSs0T8AAAA/TgAAAAAAAAABYgYAAJQAAADEIkjUTCHtP0TOUWZx8NE/AAAAP04AAAAAAAAAAWMGAACUAAAATEDiNE857T9EzlFmcfDRPwAAAD9eAAAAAAAAAAFkBgAAlAAAAMxdfJVRUe0/Jj2t3o8S0j8AAAA/XgAAAAAAAAABZQYAAJQAAABQexb2U2ntPyY9rd6PEtI/AAAAP20AAAAAAAAAAWYGAACUAAAAULZKt1iZ7T8mPa3ejxLSPwAAAD9tAAAAAAAAAAFnBgAAlAAAANDT5Bdbse0/Jj2t3o8S0j8AAAA/jQAAAAAAAAABaAYAAJQAAABY8X54XcntP0TOUWZx8NE/AAAAP5wAAAAAAAAAAWkGAACUAAAAWPF+eF3J7T9kX/btUs7RPwAAAD+7AAAAAAAAAAFqBgAAlAAAANAOGdlf4e0/gvCadTSs0T8AAAA/uwAAAAAAAAABawYAAJQAAADQDhnZX+HtP6CBP/0VitE/AAAAP8sAAAAAAAAAAWwGAACUAAAA0A4Z2V/h7T/AEuSE92fRPwAAAD/bAAAAAAAAAAFtBgAAlAAAANAOGdlf4e0//jQtlLoj0T8AAAA/2wAAAAAAAAABbgYAAJQAAADQDhnZX+HtPxzG0RucAdE/AAAAP+oAAAAAAAAAAW8GAACUAAAA0A4Z2V/h7T88V3ajfd/QPwAAAD/qAAAAAAAAAAFwBgAAlAAAANAOGdlf4e0/WugaK1+90D8AAAA/+gAAAAAAAAABcQYAAJQAAABY8X54XcntP3h5v7JAm9A/AAAAPwoBAAAAAAAAAXIGAACUAAAA0NPkF1ux7T94eb+yQJvQPwAAAD8pAQAAAAAAAAFzBgAAlAAAAFC2SrdYme0/mgpkOiJ50D8AAAA/KQEAAAAAAAABdAYAAJQAAADMmLBWVoHtP5oKZDoiedA/AAAAPykBAAAAAAAAAXUGAACUAAAAUHsW9lNp7T+aCmQ6InnQPwAAAD84AQAAAAAAAAF2BgAAlAAAAMxdfJVRUe0/mgpkOiJ50D8AAAA/SAEAAAAAAAABdwYAAJQAAADEIkjUTCHtP5oKZDoiedA/AAAAP0gBAAAAAAAAAXgGAACUAAAATAWuc0oJ7T+aCmQ6InnQPwAAAD9YAQAAAAAAAAF5BgAAlAAAAEwFrnNKCe0/eHm/skCb0D8AAAA/WAEAAAAAAAABegYAAJQAAADI5xMTSPHsP3h5v7JAm9A/AAAAP2cBAAAAAAAAAXsGAACUAAAAyOcTE0jx7D9a6BorX73QPwAAAD93AQAAAAAAAAF8BgAAlAAAAETKebJF2ew/PFd2o33f0D8AAAA/hwEAAAAAAAABfQYAAJQAAABEynmyRdnsPxzG0RucAdE/AAAAP5YBAAAAAAAAAX4GAACUAAAARMp5skXZ7D/+NC2UuiPRPwAAAD+mAQAAAAAAAAF/BgAAlAAAAETKebJF2ew/4KOIDNlF0T8AAAA/tQEAAAAAAAABgAYAAJQAAABEynmyRdnsP6CBP/0VitE/AAAAP8UBAAAAAAAAAYEGAACUAAAAyOcTE0jx7D+ggT/9FYrRPwAAAD/VAQAAAAAAAAGCBgAAlAAAAFzdT31wie4/uJsIwgNX0D8AAAA/AAAAAAAAAAABgwYAAJQAAABc3U99cInuP5oKZDoiedA/AAAAPwAAAAAAAAAAAYQGAACUAAAAXN1PfXCJ7j94eb+yQJvQPwAAAD8AAAAAAAAAAAGFBgAAlAAAAOD66d1yoe4/WugaK1+90D8AAAA/DwAAAAAAAAABhgYAAJQAAADg+undcqHuPzxXdqN939A/AAAAPx8AAAAAAAAAAYcGAACUAAAAYBiEPnW57j8cxtEbnAHRPwAAAD8fAAAAAAAAAAGIBgAAlAAAAGAYhD51ue4//jQtlLoj0T8AAAA/LwAAAAAAAAABiQYAAJQAAADoNR6fd9HuP+CjiAzZRdE/AAAAPy8AAAAAAAAAAYoGAACUAAAAYFO4/3np7j/go4gM2UXRPwAAAD8+AAAAAAAAAAGLBgAAlAAAAORwUmB8Ae8/4KOIDNlF0T8AAAA/XQAAAAAAAAABjAYAAJQAAABojuzAfhnvP+CjiAzZRdE/AAAAP20AAAAAAAAAAY0GAACUAAAA7KuGIYEx7z/go4gM2UXRPwAAAD9tAAAAAAAAAAGOBgAAlAAAAGjJIIKDSe8/4KOIDNlF0T8AAAA/fQAAAAAAAAABjwYAAJQAAADs5rrihWHvP+CjiAzZRdE/AAAAP30AAAAAAAAAAZAGAACUAAAAbARVQ4h57z/go4gM2UXRPwAAAD+MAAAAAAAAAAGRBgAAlAAAAGwEVUOIee8//jQtlLoj0T8AAAA/rAAAAAAAAAABkgYAAJQAAABsBFVDiHnvPxzG0RucAdE/AAAAP7sAAAAAAAAAAZMGAACUAAAAbARVQ4h57z88V3ajfd/QPwAAAD/LAAAAAAAAAAGUBgAAlAAAAPAh76OKke8/WugaK1+90D8AAAA/2gAAAAAAAAABlQYAAJQAAADwIe+jipHvP3h5v7JAm9A/AAAAP9oAAAAAAAAAAZYGAACUAAAA8CHvo4qR7z+4mwjCA1fQPwAAAD/qAAAAAAAAAAGXBgAAlAAAAPAh76OKke8/2CytSeU00D8AAAA/+gAAAAAAAAABmAYAAJQAAADwIe+jipHvPyye7LFQ4c8/AAAAP/oAAAAAAAAAAZkGAACUAAAA8CHvo4qR7z+o4n7Q1ljPPwAAAD8JAQAAAAAAAAGaBgAAlAAAAPAh76OKke8/5ATI35kUzz8AAAA/GQEAAAAAAAABmwYAAJQAAADwIe+jipHvPyQnEe9c0M4/AAAAPykBAAAAAAAAAZwGAACUAAAAbARVQ4h57z8kJxHvXNDOPwAAAD84AQAAAAAAAAGdBgAAlAAAAOzmuuKFYe8/JCcR71zQzj8AAAA/WwEAAAAAAAABngYAAJQAAABoySCCg0nvPyQnEe9c0M4/AAAAP1sBAAAAAAAAAZ8GAACUAAAA7KuGIYEx7z8kJxHvXNDOPwAAAD9rAQAAAAAAAAGgBgAAlAAAAOyrhiGBMe8/5ATI35kUzz8AAAA/ewEAAAAAAAABoQYAAJQAAABojuzAfhnvP+QEyN+ZFM8/AAAAP4oBAAAAAAAAAaIGAACUAAAAaI7swH4Z7z+o4n7Q1ljPPwAAAD+KAQAAAAAAAAGjBgAAlAAAAGiO7MB+Ge8/aMA1wROdzz8AAAA/mgEAAAAAAAABpAYAAJQAAADkcFJgfAHvP2jANcETnc8/AAAAP5oBAAAAAAAAAaUGAACUAAAA5HBSYHwB7z8snuyxUOHPPwAAAD+qAQAAAAAAAAGmBgAAlAAAAORwUmB8Ae8/9r1R0cYS0D8AAAA/uQEAAAAAAAABpwYAAJQAAADkcFJgfAHvP9gsrUnlNNA/AAAAP9gBAAAAAAAAAagGAACUAAAA5HBSYHwB7z+4mwjCA1fQPwAAAD/oAQAAAAAAAAGpBgAAlAAAAORwUmB8Ae8/mgpkOiJ50D8AAAA/+AEAAAAAAAABqgYAAJQAAABMQOI0TzntP3RNrXM68NM/AAAAPwAAAAAAAAAAAasGAACUAAAATEDiNE857T9UvAjsWBLUPwAAAD8AAAAAAAAAAAGsBgAAlAAAAExA4jRPOe0/NCtkZHc01D8AAAA/HwAAAAAAAAABrQYAAJQAAABMQOI0TzntPxiav9yVVtQ/AAAAPy8AAAAAAAAAAa4GAACUAAAAzF18lVFR7T/4CBtVtHjUPwAAAD8+AAAAAAAAAAGvBgAAlAAAAMxdfJVRUe0/2Hd2zdKa1D8AAAA/PgAAAAAAAAABsAYAAJQAAABQexb2U2ntP5xVLb4P39Q/AAAAP04AAAAAAAAAAbEGAACUAAAAzJiwVlaB7T98xIg2LgHVPwAAAD9eAAAAAAAAAAGyBgAAlAAAAMyYsFZWge0/XjPkrkwj1T8AAAA/XgAAAAAAAAABswYAAJQAAABQtkq3WJntPz6iPydrRdU/AAAAP20AAAAAAAAAAbQGAACUAAAA0NPkF1ux7T8gEZufiWfVPwAAAD99AAAAAAAAAAG1BgAAlAAAAFjxfnhdye0//n/2F6iJ1T8AAAA/jAAAAAAAAAABtgYAAJQAAADQDhnZX+HtP/5/9heoidU/AAAAP5wAAAAAAAAAAbcGAACUAAAAWCyzOWL57T/g7lGQxqvVPwAAAD+sAAAAAAAAAAG4BgAAlAAAANhJTZpkEe4/4O5RkMar1T8AAAA/rAAAAAAAAAABuQYAAJQAAABcZ+f6ZinuP+DuUZDGq9U/AAAAP7sAAAAAAAAAAboGAACUAAAA3ISBW2lB7j/CXa0I5c3VPwAAAD+7AAAAAAAAAAG7BgAAlAAAAFyiG7xrWe4/wl2tCOXN1T8AAAA/ywAAAAAAAAABvAYAAJQAAADgv7UcbnHuP8JdrQjlzdU/AAAAP8sAAAAAAAAAAb0GAACUAAAAXN1PfXCJ7j/CXa0I5c3VPwAAAD/bAAAAAAAAAAG+BgAAlAAAAOD66d1yoe4/wl2tCOXN1T8AAAA/2wAAAAAAAAABvwYAAJQAAABgGIQ+dbnuP8JdrQjlzdU/AAAAP+oAAAAAAAAAAcAGAACUAAAA6DUen3fR7j/CXa0I5c3VPwAAAD/6AAAAAAAAAAHBBgAAlAAAAGBTuP956e4/wl2tCOXN1T8AAAA/CQEAAAAAAAABwgYAAJQAAADkcFJgfAHvP8JdrQjlzdU/AAAAPwkBAAAAAAAAAcMGAACUAAAA5HBSYHwB7z/g7lGQxqvVPwAAAD8ZAQAAAAAAAAHEBgAAlAAAAGiO7MB+Ge8//n/2F6iJ1T8AAAA/KQEAAAAAAAABxQYAAJQAAABojuzAfhnvPyARm5+JZ9U/AAAAPzgBAAAAAAAAAcYGAACUAAAA7KuGIYEx7z8gEZufiWfVPwAAAD84AQAAAAAAAAHHBgAAlAAAAGjJIIKDSe8/XjPkrkwj1T8AAAA/SAEAAAAAAAAByAYAAJQAAADs5rrihWHvP3zEiDYuAdU/AAAAP0gBAAAAAAAAAckGAACUAAAAbARVQ4h57z+cVS2+D9/UPwAAAD9YAQAAAAAAAAHKBgAAlAAAAPAh76OKke8/uubRRfG81D8AAAA/WAEAAAAAAAABywYAAJQAAADwIe+jipHvP9h3ds3SmtQ/AAAAP2cBAAAAAAAAAcwGAACUAAAAcD+JBI2p7z/Yd3bN0prUPwAAAD9nAQAAAAAAAAHNBgAAlAAAAHA/iQSNqe8/+AgbVbR41D8AAAA/dwEAAAAAAAABzgYAAJQAAABwP4kEjanvPxiav9yVVtQ/AAAAP3cBAAAAAAAAAc8GAACUAAAAcD+JBI2p7z80K2RkdzTUPwAAAD+mAQAAAAAAAAHQBgAAlAAAAPBcI2WPwe8/NCtkZHc01D8AAAA/pgEAAAAAAAAB0QYAAJQAAAB4er3FkdnvPzQrZGR3NNQ/AAAAP/MBAAAAAAAAAdIGAACUAAAAeHq9xZHZ7z9UvAjsWBLUPwAAAD/zAQAAAAAAAAHTBgAAlAAAAHh6vcWR2e8/dE2tczrw0z8AAAA/UQIAAAAAAAAL"/>
</p:tagLst>
</file>

<file path=ppt/theme/theme1.xml><?xml version="1.0" encoding="utf-8"?>
<a:theme xmlns:a="http://schemas.openxmlformats.org/drawingml/2006/main" name="Kristal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</TotalTime>
  <Words>19</Words>
  <Application>Microsoft Office PowerPoint</Application>
  <PresentationFormat>Geniş ekran</PresentationFormat>
  <Paragraphs>7</Paragraphs>
  <Slides>5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Kristal</vt:lpstr>
      <vt:lpstr>AROUND THE WORLD WITH MATH </vt:lpstr>
      <vt:lpstr>BURDUR SCINECE AND ART CENTER              TURKEY</vt:lpstr>
      <vt:lpstr>PowerPoint Sunusu</vt:lpstr>
      <vt:lpstr>PowerPoint Sunusu</vt:lpstr>
      <vt:lpstr>Solutıon task no 13.</vt:lpstr>
    </vt:vector>
  </TitlesOfParts>
  <Company>SilentAll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ayşe şimşek</dc:creator>
  <cp:lastModifiedBy>ayşe şimşek</cp:lastModifiedBy>
  <cp:revision>4</cp:revision>
  <dcterms:created xsi:type="dcterms:W3CDTF">2016-06-12T14:02:05Z</dcterms:created>
  <dcterms:modified xsi:type="dcterms:W3CDTF">2016-06-12T14:38:12Z</dcterms:modified>
</cp:coreProperties>
</file>