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0" r:id="rId2"/>
    <p:sldId id="261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72" r:id="rId14"/>
    <p:sldId id="273" r:id="rId15"/>
    <p:sldId id="274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00024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Hello..my name is </a:t>
            </a:r>
            <a:r>
              <a:rPr lang="en-US" sz="4000" dirty="0" err="1" smtClean="0"/>
              <a:t>vika</a:t>
            </a:r>
            <a:r>
              <a:rPr lang="en-US" sz="4000" dirty="0" smtClean="0"/>
              <a:t> </a:t>
            </a:r>
            <a:r>
              <a:rPr lang="en-US" sz="4000" dirty="0" err="1" smtClean="0"/>
              <a:t>khekhelashvili</a:t>
            </a:r>
            <a:r>
              <a:rPr lang="en-US" sz="4000" dirty="0" smtClean="0"/>
              <a:t> an I tell you about my </a:t>
            </a:r>
            <a:r>
              <a:rPr lang="en-US" sz="4000" dirty="0" smtClean="0"/>
              <a:t>country </a:t>
            </a:r>
            <a:r>
              <a:rPr lang="en-US" sz="4000" dirty="0" smtClean="0"/>
              <a:t>and my </a:t>
            </a:r>
            <a:r>
              <a:rPr lang="en-US" sz="4000" dirty="0" smtClean="0"/>
              <a:t>town</a:t>
            </a:r>
            <a:r>
              <a:rPr lang="en-US" sz="4000" dirty="0" smtClean="0"/>
              <a:t>….</a:t>
            </a:r>
            <a:endParaRPr lang="ru-RU" sz="4000" dirty="0"/>
          </a:p>
        </p:txBody>
      </p:sp>
      <p:pic>
        <p:nvPicPr>
          <p:cNvPr id="3" name="Рисунок 2" descr="12038501_1506615259631734_738854313906383775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212976"/>
            <a:ext cx="3067053" cy="3067053"/>
          </a:xfrm>
          <a:prstGeom prst="rect">
            <a:avLst/>
          </a:prstGeom>
        </p:spPr>
      </p:pic>
      <p:pic>
        <p:nvPicPr>
          <p:cNvPr id="6" name="Рисунок 5" descr="DSC042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429000"/>
            <a:ext cx="3717056" cy="2787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000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0px-Ratch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285860"/>
            <a:ext cx="6786610" cy="5089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                     Racha</a:t>
            </a:r>
            <a:endParaRPr lang="ru-RU" dirty="0"/>
          </a:p>
        </p:txBody>
      </p:sp>
    </p:spTree>
  </p:cSld>
  <p:clrMapOvr>
    <a:masterClrMapping/>
  </p:clrMapOvr>
  <p:transition advClick="0" advTm="3000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ffed8e8422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4283968" cy="3212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M</a:t>
            </a:r>
            <a:r>
              <a:rPr dirty="0" smtClean="0"/>
              <a:t>y </a:t>
            </a:r>
            <a:r>
              <a:rPr dirty="0" smtClean="0"/>
              <a:t>town </a:t>
            </a:r>
            <a:r>
              <a:rPr dirty="0" smtClean="0"/>
              <a:t>is Rustavi</a:t>
            </a:r>
            <a:endParaRPr lang="ru-RU" dirty="0"/>
          </a:p>
        </p:txBody>
      </p:sp>
      <p:pic>
        <p:nvPicPr>
          <p:cNvPr id="5" name="Рисунок 4" descr="dsc_91172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356992"/>
            <a:ext cx="4718328" cy="3286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3000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052736"/>
            <a:ext cx="7000884" cy="52506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ustavi_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5340376" cy="40052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rustav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3071810"/>
            <a:ext cx="4751398" cy="3563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129927_1426842137617248_189348477728395039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643050"/>
            <a:ext cx="6096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This  </a:t>
            </a:r>
            <a:r>
              <a:rPr dirty="0" smtClean="0"/>
              <a:t>is  my   school</a:t>
            </a:r>
            <a:endParaRPr lang="ru-RU" dirty="0"/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377315_853383198031979_2148023709794995720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988840"/>
            <a:ext cx="5775158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My school has a lot of smart kids</a:t>
            </a:r>
            <a:endParaRPr lang="ru-RU" dirty="0"/>
          </a:p>
        </p:txBody>
      </p:sp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096279_1510565645903362_639985236377467271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556792"/>
            <a:ext cx="3694922" cy="4735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It </a:t>
            </a:r>
            <a:r>
              <a:rPr dirty="0" smtClean="0"/>
              <a:t>is </a:t>
            </a:r>
            <a:r>
              <a:rPr dirty="0" smtClean="0"/>
              <a:t>me</a:t>
            </a:r>
            <a:r>
              <a:rPr lang="en-US" dirty="0" smtClean="0"/>
              <a:t>…</a:t>
            </a:r>
            <a:r>
              <a:rPr dirty="0" smtClean="0"/>
              <a:t> </a:t>
            </a:r>
            <a:endParaRPr lang="ru-RU" dirty="0"/>
          </a:p>
        </p:txBody>
      </p:sp>
    </p:spTree>
  </p:cSld>
  <p:clrMapOvr>
    <a:masterClrMapping/>
  </p:clrMapOvr>
  <p:transition advTm="3000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2357454"/>
          </a:xfrm>
        </p:spPr>
        <p:txBody>
          <a:bodyPr>
            <a:normAutofit/>
          </a:bodyPr>
          <a:lstStyle/>
          <a:p>
            <a:r>
              <a:rPr lang="en-US" sz="8800" dirty="0" smtClean="0"/>
              <a:t>Good </a:t>
            </a:r>
            <a:r>
              <a:rPr lang="en-US" sz="8800" dirty="0" smtClean="0"/>
              <a:t>bye </a:t>
            </a:r>
            <a:r>
              <a:rPr lang="en-US" sz="8800" dirty="0" smtClean="0"/>
              <a:t>♥ ♥ ♥ </a:t>
            </a:r>
            <a:endParaRPr lang="ru-RU" sz="8800" dirty="0"/>
          </a:p>
        </p:txBody>
      </p:sp>
      <p:pic>
        <p:nvPicPr>
          <p:cNvPr id="3" name="Рисунок 7" descr="10957201_1450798208546773_1941132911827884296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852936"/>
            <a:ext cx="2808312" cy="34948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000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eorgia_fla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287156"/>
            <a:ext cx="4860032" cy="35708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Georgia </a:t>
            </a:r>
            <a:r>
              <a:rPr dirty="0" smtClean="0"/>
              <a:t>has its coat of arms </a:t>
            </a:r>
            <a:r>
              <a:rPr dirty="0" smtClean="0"/>
              <a:t>And Flag </a:t>
            </a:r>
            <a:endParaRPr lang="ru-RU" dirty="0"/>
          </a:p>
        </p:txBody>
      </p:sp>
      <p:pic>
        <p:nvPicPr>
          <p:cNvPr id="5" name="Рисунок 4" descr="900gerbi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268760"/>
            <a:ext cx="5000628" cy="31572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</a:t>
            </a:r>
            <a:r>
              <a:rPr dirty="0" smtClean="0"/>
              <a:t>his is my </a:t>
            </a:r>
            <a:r>
              <a:rPr dirty="0" smtClean="0"/>
              <a:t>country</a:t>
            </a:r>
            <a:r>
              <a:rPr lang="ru-RU" dirty="0" smtClean="0"/>
              <a:t>…</a:t>
            </a:r>
            <a:r>
              <a:rPr dirty="0" smtClean="0"/>
              <a:t>it is </a:t>
            </a:r>
            <a:r>
              <a:rPr dirty="0" smtClean="0"/>
              <a:t>very </a:t>
            </a:r>
            <a:r>
              <a:rPr dirty="0" smtClean="0"/>
              <a:t>small but we </a:t>
            </a:r>
            <a:r>
              <a:rPr dirty="0" smtClean="0"/>
              <a:t>have a very</a:t>
            </a:r>
            <a:r>
              <a:rPr dirty="0" smtClean="0"/>
              <a:t> </a:t>
            </a:r>
            <a:r>
              <a:rPr dirty="0" smtClean="0"/>
              <a:t>nice </a:t>
            </a:r>
            <a:r>
              <a:rPr dirty="0" smtClean="0"/>
              <a:t>country</a:t>
            </a:r>
            <a:r>
              <a:rPr lang="ru-RU" dirty="0" smtClean="0"/>
              <a:t>…</a:t>
            </a:r>
            <a:r>
              <a:rPr dirty="0" smtClean="0"/>
              <a:t>. ♥ </a:t>
            </a:r>
            <a:endParaRPr lang="ru-RU" dirty="0"/>
          </a:p>
        </p:txBody>
      </p:sp>
      <p:pic>
        <p:nvPicPr>
          <p:cNvPr id="6" name="Рисунок 5" descr="181264082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428736"/>
            <a:ext cx="4143404" cy="31075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2172" y="3929066"/>
            <a:ext cx="4643450" cy="26003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d48becbe6.images.new_photo.SAERTO.saqartvelos-kutxeeb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643050"/>
            <a:ext cx="6500858" cy="4847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Georgia has many </a:t>
            </a:r>
            <a:r>
              <a:rPr dirty="0" smtClean="0"/>
              <a:t>regions</a:t>
            </a:r>
            <a:r>
              <a:rPr lang="ru-RU" dirty="0" smtClean="0"/>
              <a:t>…</a:t>
            </a:r>
            <a:endParaRPr lang="ru-RU" dirty="0"/>
          </a:p>
        </p:txBody>
      </p:sp>
    </p:spTree>
  </p:cSld>
  <p:clrMapOvr>
    <a:masterClrMapping/>
  </p:clrMapOvr>
  <p:transition advTm="3000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q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71612"/>
            <a:ext cx="7929618" cy="4757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                        Qartli </a:t>
            </a:r>
            <a:endParaRPr lang="ru-RU" dirty="0"/>
          </a:p>
        </p:txBody>
      </p:sp>
    </p:spTree>
  </p:cSld>
  <p:clrMapOvr>
    <a:masterClrMapping/>
  </p:clrMapOvr>
  <p:transition advTm="3000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Tveli-09182009-220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571612"/>
            <a:ext cx="6572296" cy="4857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                        kaxeTi</a:t>
            </a:r>
            <a:endParaRPr lang="ru-RU" dirty="0"/>
          </a:p>
        </p:txBody>
      </p:sp>
    </p:spTree>
  </p:cSld>
  <p:clrMapOvr>
    <a:masterClrMapping/>
  </p:clrMapOvr>
  <p:transition advTm="3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egrel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857364"/>
            <a:ext cx="7080304" cy="4248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                   Samegrelo</a:t>
            </a:r>
            <a:endParaRPr lang="ru-RU" dirty="0"/>
          </a:p>
        </p:txBody>
      </p:sp>
    </p:spTree>
  </p:cSld>
  <p:clrMapOvr>
    <a:masterClrMapping/>
  </p:clrMapOvr>
  <p:transition advTm="3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ere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00808"/>
            <a:ext cx="7215238" cy="4329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                      Imereti</a:t>
            </a:r>
            <a:endParaRPr lang="ru-RU" dirty="0"/>
          </a:p>
        </p:txBody>
      </p:sp>
    </p:spTree>
  </p:cSld>
  <p:clrMapOvr>
    <a:masterClrMapping/>
  </p:clrMapOvr>
  <p:transition advTm="3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over-500x2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844824"/>
            <a:ext cx="7937556" cy="4143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                      Guria</a:t>
            </a:r>
            <a:endParaRPr lang="ru-RU" dirty="0"/>
          </a:p>
        </p:txBody>
      </p:sp>
    </p:spTree>
  </p:cSld>
  <p:clrMapOvr>
    <a:masterClrMapping/>
  </p:clrMapOvr>
  <p:transition advTm="3000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55</TotalTime>
  <Words>88</Words>
  <Application>Microsoft Office PowerPoint</Application>
  <PresentationFormat>On-screen Show (4:3)</PresentationFormat>
  <Paragraphs>15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Бумажная</vt:lpstr>
      <vt:lpstr>Hello..my name is vika khekhelashvili an I tell you about my country and my town….</vt:lpstr>
      <vt:lpstr>Georgia has its coat of arms And Flag </vt:lpstr>
      <vt:lpstr>This is my country…it is very small but we have a very nice country…. ♥ </vt:lpstr>
      <vt:lpstr>Georgia has many regions…</vt:lpstr>
      <vt:lpstr>                        Qartli </vt:lpstr>
      <vt:lpstr>                        kaxeTi</vt:lpstr>
      <vt:lpstr>                   Samegrelo</vt:lpstr>
      <vt:lpstr>                      Imereti</vt:lpstr>
      <vt:lpstr>                      Guria</vt:lpstr>
      <vt:lpstr>                     Racha</vt:lpstr>
      <vt:lpstr>              My town is Rustavi</vt:lpstr>
      <vt:lpstr>Slide 12</vt:lpstr>
      <vt:lpstr>Slide 13</vt:lpstr>
      <vt:lpstr>This  is  my   school</vt:lpstr>
      <vt:lpstr>My school has a lot of smart kids</vt:lpstr>
      <vt:lpstr>It is me… 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Hello..my name is vika khekhelashvili an I tell you about my cantry and my tawn….</dc:title>
  <dc:creator>CompService</dc:creator>
  <cp:lastModifiedBy>User</cp:lastModifiedBy>
  <cp:revision>12</cp:revision>
  <dcterms:created xsi:type="dcterms:W3CDTF">2015-10-20T15:49:56Z</dcterms:created>
  <dcterms:modified xsi:type="dcterms:W3CDTF">2015-10-22T17:36:35Z</dcterms:modified>
</cp:coreProperties>
</file>