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3EA0F-CD55-4C64-8C9C-5706F920D3AD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5582E-9EFA-443E-9439-785ED9C67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050" y="528638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Edwardian Script ITC" pitchFamily="66" charset="0"/>
              </a:rPr>
              <a:t>Georgia</a:t>
            </a:r>
            <a:endParaRPr lang="en-US" sz="9600" dirty="0">
              <a:solidFill>
                <a:srgbClr val="C00000"/>
              </a:solidFill>
              <a:latin typeface="Edwardian Script ITC" pitchFamily="66" charset="0"/>
            </a:endParaRPr>
          </a:p>
        </p:txBody>
      </p:sp>
      <p:pic>
        <p:nvPicPr>
          <p:cNvPr id="4" name="Content Placeholder 3" descr="18749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53382">
            <a:off x="199034" y="299991"/>
            <a:ext cx="8358246" cy="5713839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8101042" cy="19574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etinaScript" pitchFamily="2" charset="0"/>
              </a:rPr>
              <a:t>This is our country</a:t>
            </a:r>
            <a:endParaRPr lang="en-US" sz="8000" dirty="0">
              <a:latin typeface="BetinaScript" pitchFamily="2" charset="0"/>
            </a:endParaRPr>
          </a:p>
        </p:txBody>
      </p:sp>
      <p:pic>
        <p:nvPicPr>
          <p:cNvPr id="4" name="Picture 3" descr="vardzia georgia 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30177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42852"/>
            <a:ext cx="2214578" cy="1600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mtsvane-kvavila-host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42852"/>
            <a:ext cx="2482667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1892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5000636"/>
            <a:ext cx="2377891" cy="158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675523_9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5000636"/>
            <a:ext cx="2214578" cy="1589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apara_monastery_1024x683_ug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5000636"/>
            <a:ext cx="2356303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BetinaScript" pitchFamily="2" charset="0"/>
              </a:rPr>
              <a:t>We live in Rustavi</a:t>
            </a:r>
            <a:endParaRPr lang="en-US" sz="6600" dirty="0">
              <a:solidFill>
                <a:srgbClr val="C00000"/>
              </a:solidFill>
              <a:latin typeface="BetinaScript" pitchFamily="2" charset="0"/>
            </a:endParaRPr>
          </a:p>
        </p:txBody>
      </p:sp>
      <p:pic>
        <p:nvPicPr>
          <p:cNvPr id="4" name="Content Placeholder 3" descr="200px-Rustavi_Co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857760"/>
            <a:ext cx="1393023" cy="1857364"/>
          </a:xfrm>
        </p:spPr>
      </p:pic>
      <p:pic>
        <p:nvPicPr>
          <p:cNvPr id="5" name="Picture 4" descr="0ffed8e842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4778506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Righ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3" descr="200px-Rustavi_CoA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3023" cy="1857364"/>
          </a:xfrm>
        </p:spPr>
      </p:pic>
      <p:pic>
        <p:nvPicPr>
          <p:cNvPr id="7" name="Content Placeholder 3" descr="200px-Rustavi_Co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0977" y="4857760"/>
            <a:ext cx="1393023" cy="1857364"/>
          </a:xfrm>
          <a:prstGeom prst="rect">
            <a:avLst/>
          </a:prstGeom>
        </p:spPr>
      </p:pic>
      <p:pic>
        <p:nvPicPr>
          <p:cNvPr id="8" name="Content Placeholder 3" descr="200px-Rustavi_Co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0977" y="0"/>
            <a:ext cx="1393023" cy="1857364"/>
          </a:xfrm>
          <a:prstGeom prst="rect">
            <a:avLst/>
          </a:prstGeom>
        </p:spPr>
      </p:pic>
      <p:pic>
        <p:nvPicPr>
          <p:cNvPr id="9" name="Picture 8" descr="242443_111276018963679_111255618965719_114288_123143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857364"/>
            <a:ext cx="4331644" cy="314327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0" name="Content Placeholder 3" descr="200px-Rustavi_Co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3023" cy="185736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Edwardian Script ITC" pitchFamily="66" charset="0"/>
              </a:rPr>
              <a:t>This is our school, we love it</a:t>
            </a:r>
            <a:endParaRPr lang="en-US" sz="6600" dirty="0">
              <a:solidFill>
                <a:srgbClr val="FFFF00"/>
              </a:solidFill>
              <a:latin typeface="Edwardian Script ITC" pitchFamily="66" charset="0"/>
            </a:endParaRPr>
          </a:p>
        </p:txBody>
      </p:sp>
      <p:pic>
        <p:nvPicPr>
          <p:cNvPr id="8" name="Content Placeholder 7" descr="17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6357982" cy="4768487"/>
          </a:xfrm>
          <a:scene3d>
            <a:camera prst="obliqueBottomLef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itchFamily="34" charset="0"/>
              </a:rPr>
              <a:t>We have hobby, it is Georgian dance</a:t>
            </a:r>
            <a:endParaRPr lang="en-US" dirty="0">
              <a:latin typeface="Berlin Sans FB Demi" pitchFamily="34" charset="0"/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1"/>
            <a:ext cx="3251200" cy="1828800"/>
          </a:xfrm>
        </p:spPr>
      </p:pic>
      <p:pic>
        <p:nvPicPr>
          <p:cNvPr id="5" name="Picture 4" descr="su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1571612"/>
            <a:ext cx="2928958" cy="1928826"/>
          </a:xfrm>
          <a:prstGeom prst="rect">
            <a:avLst/>
          </a:prstGeom>
        </p:spPr>
      </p:pic>
      <p:pic>
        <p:nvPicPr>
          <p:cNvPr id="6" name="Picture 5" descr="kokebi-dan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786190"/>
            <a:ext cx="4000496" cy="2666997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Stencil" pitchFamily="82" charset="0"/>
              </a:rPr>
              <a:t>And this is our group</a:t>
            </a:r>
            <a:endParaRPr lang="en-US" sz="3600" dirty="0">
              <a:latin typeface="Stencil" pitchFamily="82" charset="0"/>
            </a:endParaRPr>
          </a:p>
        </p:txBody>
      </p:sp>
      <p:pic>
        <p:nvPicPr>
          <p:cNvPr id="5" name="Picture 4" descr="11986569_560231777458197_477241560924068447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071678"/>
            <a:ext cx="3071834" cy="3082924"/>
          </a:xfrm>
          <a:prstGeom prst="rect">
            <a:avLst/>
          </a:prstGeom>
        </p:spPr>
      </p:pic>
      <p:pic>
        <p:nvPicPr>
          <p:cNvPr id="12" name="Content Placeholder 11" descr="12144752_500767103430071_8080962375964318344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928926" cy="2928926"/>
          </a:xfrm>
        </p:spPr>
      </p:pic>
      <p:pic>
        <p:nvPicPr>
          <p:cNvPr id="13" name="Picture 12" descr="11700889_1610247712582950_19101018450669486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571876"/>
            <a:ext cx="2473447" cy="307181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229600" cy="2714644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auhaus 93" pitchFamily="82" charset="0"/>
              </a:rPr>
              <a:t>Goodbye</a:t>
            </a:r>
            <a:endParaRPr lang="en-US" sz="9600" dirty="0">
              <a:latin typeface="Bauhaus 93" pitchFamily="82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Georgia</vt:lpstr>
      <vt:lpstr>This is our country</vt:lpstr>
      <vt:lpstr>We live in Rustavi</vt:lpstr>
      <vt:lpstr>This is our school, we love it</vt:lpstr>
      <vt:lpstr>We have hobby, it is Georgian dance</vt:lpstr>
      <vt:lpstr>And this is our group</vt:lpstr>
      <vt:lpstr>Goodbye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</dc:title>
  <dc:creator>557-198-850 Gurami</dc:creator>
  <cp:lastModifiedBy>User</cp:lastModifiedBy>
  <cp:revision>15</cp:revision>
  <dcterms:created xsi:type="dcterms:W3CDTF">2015-10-20T16:04:08Z</dcterms:created>
  <dcterms:modified xsi:type="dcterms:W3CDTF">2015-10-22T17:31:56Z</dcterms:modified>
</cp:coreProperties>
</file>