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EEF28-5FB6-4B76-8F06-FD2CCBA6BE9F}" type="datetimeFigureOut">
              <a:rPr lang="sr-Latn-CS" smtClean="0"/>
              <a:t>1.11.2015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8948-8608-4A00-93DA-C0FE647B16E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err="1" smtClean="0">
                <a:solidFill>
                  <a:schemeClr val="bg1"/>
                </a:solidFill>
                <a:latin typeface="Algerian" pitchFamily="82" charset="0"/>
              </a:rPr>
              <a:t>Task</a:t>
            </a:r>
            <a:r>
              <a:rPr lang="hr-HR" sz="7200" dirty="0" smtClean="0">
                <a:solidFill>
                  <a:schemeClr val="bg1"/>
                </a:solidFill>
                <a:latin typeface="Algerian" pitchFamily="82" charset="0"/>
              </a:rPr>
              <a:t> 9</a:t>
            </a:r>
            <a:endParaRPr lang="hr-HR" sz="72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Elena Lukačević 8.a 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err="1" smtClean="0">
                <a:solidFill>
                  <a:schemeClr val="bg1"/>
                </a:solidFill>
              </a:rPr>
              <a:t>Primary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school</a:t>
            </a:r>
            <a:r>
              <a:rPr lang="hr-HR" dirty="0" smtClean="0">
                <a:solidFill>
                  <a:schemeClr val="bg1"/>
                </a:solidFill>
              </a:rPr>
              <a:t> Eugen Kumičić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>Slatina, Croatia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85918" y="4357694"/>
            <a:ext cx="5486400" cy="566738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bg1"/>
                </a:solidFill>
              </a:rPr>
              <a:t>Santiago de </a:t>
            </a:r>
            <a:r>
              <a:rPr lang="hr-HR" sz="2400" dirty="0" err="1" smtClean="0">
                <a:solidFill>
                  <a:schemeClr val="bg1"/>
                </a:solidFill>
              </a:rPr>
              <a:t>Compostela</a:t>
            </a:r>
            <a:endParaRPr lang="hr-HR" sz="2400" dirty="0">
              <a:solidFill>
                <a:schemeClr val="bg1"/>
              </a:solidFill>
            </a:endParaRPr>
          </a:p>
        </p:txBody>
      </p:sp>
      <p:pic>
        <p:nvPicPr>
          <p:cNvPr id="5" name="Rezervirano mjesto slike 4" descr="Santiago-de-Compostela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159" r="18159"/>
          <a:stretch>
            <a:fillRect/>
          </a:stretch>
        </p:blipFill>
        <p:spPr>
          <a:xfrm>
            <a:off x="1714480" y="285728"/>
            <a:ext cx="5486400" cy="4114800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14480" y="4929198"/>
            <a:ext cx="6215106" cy="1714512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Santiago de </a:t>
            </a:r>
            <a:r>
              <a:rPr lang="en-US" sz="1600" b="1" dirty="0" err="1" smtClean="0">
                <a:solidFill>
                  <a:schemeClr val="bg1"/>
                </a:solidFill>
              </a:rPr>
              <a:t>Compostela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hr-HR" baseline="300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commonly known as</a:t>
            </a:r>
            <a:r>
              <a:rPr lang="hr-HR" sz="1600" dirty="0" smtClean="0">
                <a:solidFill>
                  <a:schemeClr val="bg1"/>
                </a:solidFill>
              </a:rPr>
              <a:t> Santiago</a:t>
            </a:r>
            <a:r>
              <a:rPr lang="en-US" sz="1600" dirty="0" smtClean="0">
                <a:solidFill>
                  <a:schemeClr val="bg1"/>
                </a:solidFill>
              </a:rPr>
              <a:t>, is the capital of the autonomous community of Galicia in northwestern Spain.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The city has its origin in the shrine of Saint James the Great, now the city's cathedral, as destination of the Way of St. James, a leading Catholic pilgrimage route originated in the 9th century. In 1985 the city's Old Town was designated a UNESCO World Heritage Site.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Task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1º ESO group from </a:t>
            </a:r>
            <a:r>
              <a:rPr lang="en-US" dirty="0" err="1" smtClean="0">
                <a:solidFill>
                  <a:schemeClr val="bg1"/>
                </a:solidFill>
              </a:rPr>
              <a:t>Alca</a:t>
            </a:r>
            <a:r>
              <a:rPr lang="en-US" dirty="0" smtClean="0">
                <a:solidFill>
                  <a:schemeClr val="bg1"/>
                </a:solidFill>
              </a:rPr>
              <a:t> School, living from Santiago De </a:t>
            </a:r>
            <a:r>
              <a:rPr lang="en-US" dirty="0" err="1" smtClean="0">
                <a:solidFill>
                  <a:schemeClr val="bg1"/>
                </a:solidFill>
              </a:rPr>
              <a:t>Compostela</a:t>
            </a:r>
            <a:r>
              <a:rPr lang="en-US" dirty="0" smtClean="0">
                <a:solidFill>
                  <a:schemeClr val="bg1"/>
                </a:solidFill>
              </a:rPr>
              <a:t>, is going on a trip to the Czech  Republic by coach.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</a:t>
            </a:r>
            <a:r>
              <a:rPr lang="en-US" dirty="0" smtClean="0">
                <a:solidFill>
                  <a:schemeClr val="bg1"/>
                </a:solidFill>
              </a:rPr>
              <a:t>The coach </a:t>
            </a:r>
            <a:r>
              <a:rPr lang="en-US" dirty="0" err="1" smtClean="0">
                <a:solidFill>
                  <a:schemeClr val="bg1"/>
                </a:solidFill>
              </a:rPr>
              <a:t>travell</a:t>
            </a:r>
            <a:r>
              <a:rPr lang="en-US" dirty="0" smtClean="0">
                <a:solidFill>
                  <a:schemeClr val="bg1"/>
                </a:solidFill>
              </a:rPr>
              <a:t> 3,24m, for each time the</a:t>
            </a:r>
            <a:r>
              <a:rPr lang="hr-HR" dirty="0" smtClean="0">
                <a:solidFill>
                  <a:schemeClr val="bg1"/>
                </a:solidFill>
              </a:rPr>
              <a:t>      </a:t>
            </a:r>
            <a:r>
              <a:rPr lang="en-US" dirty="0" smtClean="0">
                <a:solidFill>
                  <a:schemeClr val="bg1"/>
                </a:solidFill>
              </a:rPr>
              <a:t>wheels go round.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    </a:t>
            </a:r>
            <a:r>
              <a:rPr lang="en-US" dirty="0" smtClean="0">
                <a:solidFill>
                  <a:schemeClr val="bg1"/>
                </a:solidFill>
              </a:rPr>
              <a:t>How many times do the wheels have to go round for the complete length of the journey, using the shortest route?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Informations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Wheels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go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round</a:t>
            </a:r>
            <a:r>
              <a:rPr lang="hr-HR" dirty="0" smtClean="0">
                <a:solidFill>
                  <a:schemeClr val="bg1"/>
                </a:solidFill>
              </a:rPr>
              <a:t> for </a:t>
            </a:r>
            <a:r>
              <a:rPr lang="hr-HR" dirty="0" err="1" smtClean="0">
                <a:solidFill>
                  <a:schemeClr val="bg1"/>
                </a:solidFill>
              </a:rPr>
              <a:t>every</a:t>
            </a:r>
            <a:r>
              <a:rPr lang="hr-HR" dirty="0" smtClean="0">
                <a:solidFill>
                  <a:schemeClr val="bg1"/>
                </a:solidFill>
              </a:rPr>
              <a:t> 3, 24 m </a:t>
            </a:r>
          </a:p>
          <a:p>
            <a:r>
              <a:rPr lang="hr-HR" dirty="0" err="1">
                <a:solidFill>
                  <a:schemeClr val="bg1"/>
                </a:solidFill>
              </a:rPr>
              <a:t>L</a:t>
            </a:r>
            <a:r>
              <a:rPr lang="hr-HR" dirty="0" err="1" smtClean="0">
                <a:solidFill>
                  <a:schemeClr val="bg1"/>
                </a:solidFill>
              </a:rPr>
              <a:t>ength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of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the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route</a:t>
            </a:r>
            <a:r>
              <a:rPr lang="hr-HR" dirty="0" smtClean="0">
                <a:solidFill>
                  <a:schemeClr val="bg1"/>
                </a:solidFill>
              </a:rPr>
              <a:t>: 2 626 km= 262 600 m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4" name="Slika 3" descr="Bez naslov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214686"/>
            <a:ext cx="6568990" cy="3147963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Calculate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Result</a:t>
            </a:r>
            <a:r>
              <a:rPr lang="hr-HR" dirty="0" smtClean="0">
                <a:solidFill>
                  <a:schemeClr val="bg1"/>
                </a:solidFill>
              </a:rPr>
              <a:t>: 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>262 600m/3,24m= 81049 </a:t>
            </a:r>
          </a:p>
          <a:p>
            <a:r>
              <a:rPr lang="hr-HR" dirty="0" err="1" smtClean="0">
                <a:solidFill>
                  <a:schemeClr val="bg1"/>
                </a:solidFill>
              </a:rPr>
              <a:t>Wheels</a:t>
            </a:r>
            <a:r>
              <a:rPr lang="hr-HR" dirty="0" smtClean="0">
                <a:solidFill>
                  <a:schemeClr val="bg1"/>
                </a:solidFill>
              </a:rPr>
              <a:t> must </a:t>
            </a:r>
            <a:r>
              <a:rPr lang="hr-HR" dirty="0" err="1" smtClean="0">
                <a:solidFill>
                  <a:schemeClr val="bg1"/>
                </a:solidFill>
              </a:rPr>
              <a:t>go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round</a:t>
            </a:r>
            <a:r>
              <a:rPr lang="hr-HR" dirty="0" smtClean="0">
                <a:solidFill>
                  <a:schemeClr val="bg1"/>
                </a:solidFill>
              </a:rPr>
              <a:t> for 81049 </a:t>
            </a:r>
            <a:r>
              <a:rPr lang="hr-HR" dirty="0" err="1" smtClean="0">
                <a:solidFill>
                  <a:schemeClr val="bg1"/>
                </a:solidFill>
              </a:rPr>
              <a:t>times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5" name="Slika 4" descr="Prag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71876"/>
            <a:ext cx="5388434" cy="2828928"/>
          </a:xfrm>
          <a:prstGeom prst="rect">
            <a:avLst/>
          </a:prstGeom>
        </p:spPr>
      </p:pic>
      <p:pic>
        <p:nvPicPr>
          <p:cNvPr id="1026" name="Picture 2" descr="C:\Users\noname\AppData\Local\Microsoft\Windows\Temporary Internet Files\Content.IE5\3RDUR31O\autobus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643314"/>
            <a:ext cx="1714512" cy="18610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  <a:latin typeface="Baskerville Old Face" pitchFamily="18" charset="0"/>
              </a:rPr>
              <a:t>The</a:t>
            </a:r>
            <a:r>
              <a:rPr lang="hr-HR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hr-HR" dirty="0" err="1" smtClean="0">
                <a:solidFill>
                  <a:schemeClr val="bg1"/>
                </a:solidFill>
                <a:latin typeface="Baskerville Old Face" pitchFamily="18" charset="0"/>
              </a:rPr>
              <a:t>End</a:t>
            </a:r>
            <a:r>
              <a:rPr lang="hr-HR" dirty="0" smtClean="0">
                <a:solidFill>
                  <a:schemeClr val="bg1"/>
                </a:solidFill>
                <a:latin typeface="Baskerville Old Face" pitchFamily="18" charset="0"/>
              </a:rPr>
              <a:t>!</a:t>
            </a:r>
            <a:endParaRPr lang="hr-HR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bg1"/>
                </a:solidFill>
              </a:rPr>
              <a:t>Greetings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from</a:t>
            </a:r>
            <a:r>
              <a:rPr lang="hr-HR" dirty="0" smtClean="0">
                <a:solidFill>
                  <a:schemeClr val="bg1"/>
                </a:solidFill>
              </a:rPr>
              <a:t> Croatia </a:t>
            </a:r>
            <a:r>
              <a:rPr lang="hr-HR" dirty="0" err="1" smtClean="0">
                <a:solidFill>
                  <a:schemeClr val="bg1"/>
                </a:solidFill>
              </a:rPr>
              <a:t>and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have</a:t>
            </a:r>
            <a:r>
              <a:rPr lang="hr-HR" dirty="0" smtClean="0">
                <a:solidFill>
                  <a:schemeClr val="bg1"/>
                </a:solidFill>
              </a:rPr>
              <a:t> a </a:t>
            </a:r>
            <a:r>
              <a:rPr lang="hr-HR" dirty="0" err="1" smtClean="0">
                <a:solidFill>
                  <a:schemeClr val="bg1"/>
                </a:solidFill>
              </a:rPr>
              <a:t>good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trip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smtClean="0">
                <a:solidFill>
                  <a:schemeClr val="bg1"/>
                </a:solidFill>
                <a:sym typeface="Wingdings" pitchFamily="2" charset="2"/>
              </a:rPr>
              <a:t> !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145</Words>
  <Application>Microsoft Office PowerPoint</Application>
  <PresentationFormat>Prikaz na zaslonu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Task 9</vt:lpstr>
      <vt:lpstr>Santiago de Compostela</vt:lpstr>
      <vt:lpstr>Task</vt:lpstr>
      <vt:lpstr>Informations</vt:lpstr>
      <vt:lpstr>Calculate</vt:lpstr>
      <vt:lpstr>The End!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9</dc:title>
  <dc:creator>noname</dc:creator>
  <cp:lastModifiedBy>noname</cp:lastModifiedBy>
  <cp:revision>5</cp:revision>
  <dcterms:created xsi:type="dcterms:W3CDTF">2015-11-01T19:10:25Z</dcterms:created>
  <dcterms:modified xsi:type="dcterms:W3CDTF">2015-11-01T19:54:51Z</dcterms:modified>
</cp:coreProperties>
</file>