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6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57" r:id="rId11"/>
    <p:sldId id="265" r:id="rId12"/>
    <p:sldId id="267" r:id="rId13"/>
    <p:sldId id="266" r:id="rId14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16"/>
      <p:bold r:id="rId17"/>
      <p:italic r:id="rId18"/>
      <p:boldItalic r:id="rId19"/>
    </p:embeddedFont>
    <p:embeddedFont>
      <p:font typeface="Playfair Display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2315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3801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eet.google.com/pey-siiq-vyr?fbclid=IwAR1v0pmd9ufwjgUc-i40GGm39IVyDiCAe-nouL_p6GuEmkDjWO6q3ydqQ9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1000125"/>
            <a:ext cx="8520600" cy="26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800" b="1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Rencontre en ligne du 1</a:t>
            </a:r>
            <a:r>
              <a:rPr lang="ro-RO" sz="1800" b="1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5</a:t>
            </a:r>
            <a:r>
              <a:rPr lang="it" sz="1800" b="1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décembre 2020 (1</a:t>
            </a:r>
            <a:r>
              <a:rPr lang="ro-RO" sz="1800" b="1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</a:t>
            </a:r>
            <a:r>
              <a:rPr lang="it" sz="1800" b="1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H00-1</a:t>
            </a:r>
            <a:r>
              <a:rPr lang="ro-RO" sz="1800" b="1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</a:t>
            </a:r>
            <a:r>
              <a:rPr lang="it" sz="1800" b="1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H50 heure française)</a:t>
            </a:r>
            <a:endParaRPr lang="ro-RO" sz="1800" b="1" dirty="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800" b="1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Google Meet:</a:t>
            </a:r>
            <a:r>
              <a:rPr lang="it" sz="1800" b="1" dirty="0">
                <a:solidFill>
                  <a:srgbClr val="000000"/>
                </a:solidFill>
                <a:uFill>
                  <a:noFill/>
                </a:uFill>
                <a:latin typeface="Playfair Display"/>
                <a:ea typeface="Playfair Display"/>
                <a:cs typeface="Playfair Display"/>
                <a:sym typeface="Playfair Displ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o-RO" sz="900" b="1" dirty="0">
                <a:solidFill>
                  <a:srgbClr val="000000"/>
                </a:solidFill>
                <a:uFill>
                  <a:noFill/>
                </a:uFill>
                <a:latin typeface="Playfair Display"/>
                <a:ea typeface="Playfair Display"/>
                <a:cs typeface="Playfair Display"/>
                <a:sym typeface="Playfair Display"/>
              </a:rPr>
              <a:t>https://meet.google.com/thg-jmdm-mrq?fbclid=IwAR0rtTEiEhvLGuCvPvi_ZY63U-BOaR0Ku9K35lVnIj_Vp45KtPXUl6J3YYY</a:t>
            </a:r>
            <a:endParaRPr lang="ro-RO" sz="1800" b="1" dirty="0">
              <a:solidFill>
                <a:srgbClr val="0B539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0B539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0B539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 dirty="0">
              <a:solidFill>
                <a:srgbClr val="0B539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rgbClr val="2980B9"/>
              </a:solidFill>
              <a:highlight>
                <a:srgbClr val="EEF4F7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5" name="Picture 4" descr="eTwinning - Pagina de start">
            <a:extLst>
              <a:ext uri="{FF2B5EF4-FFF2-40B4-BE49-F238E27FC236}">
                <a16:creationId xmlns:a16="http://schemas.microsoft.com/office/drawing/2014/main" id="{5C4EEA80-3B05-4164-8B68-2722148FDA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650"/>
          <a:stretch/>
        </p:blipFill>
        <p:spPr bwMode="auto">
          <a:xfrm flipH="1">
            <a:off x="8501792" y="2078343"/>
            <a:ext cx="456485" cy="632063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464350"/>
            <a:ext cx="8520600" cy="129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500" b="1" dirty="0">
                <a:solidFill>
                  <a:schemeClr val="accent5">
                    <a:lumMod val="75000"/>
                  </a:schemeClr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Projet “Nemo 2021 sous nos mers”</a:t>
            </a:r>
            <a:endParaRPr sz="2500" b="1" dirty="0">
              <a:solidFill>
                <a:schemeClr val="accent5">
                  <a:lumMod val="75000"/>
                </a:schemeClr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accent5">
                  <a:lumMod val="75000"/>
                </a:schemeClr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 dirty="0">
              <a:solidFill>
                <a:srgbClr val="0B539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320427" y="2415025"/>
            <a:ext cx="1809232" cy="1700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s-ES" sz="1600" b="1" i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fair Display" panose="020B0604020202020204" charset="0"/>
              </a:rPr>
              <a:t>Colegio Padres Reparadores</a:t>
            </a:r>
          </a:p>
          <a:p>
            <a:pPr algn="ctr"/>
            <a:r>
              <a:rPr lang="es-ES" sz="1600" b="1" i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fair Display" panose="020B0604020202020204" charset="0"/>
              </a:rPr>
              <a:t>Puente la Reina</a:t>
            </a:r>
          </a:p>
          <a:p>
            <a:pPr algn="ctr"/>
            <a:r>
              <a:rPr lang="ro-RO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fair Display" panose="020B0604020202020204" charset="0"/>
              </a:rPr>
              <a:t>(</a:t>
            </a:r>
            <a:r>
              <a:rPr lang="es-ES" sz="1600" b="1" i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fair Display" panose="020B0604020202020204" charset="0"/>
              </a:rPr>
              <a:t>Espa</a:t>
            </a:r>
            <a:r>
              <a:rPr lang="ro-RO" sz="1600" b="1" i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fair Display" panose="020B0604020202020204" charset="0"/>
              </a:rPr>
              <a:t>gne)</a:t>
            </a:r>
          </a:p>
          <a:p>
            <a:pPr algn="ctr"/>
            <a:r>
              <a:rPr lang="it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fair Display"/>
                <a:ea typeface="Playfair Display"/>
                <a:cs typeface="Playfair Display"/>
                <a:sym typeface="Playfair Display"/>
              </a:rPr>
              <a:t>Prof.:</a:t>
            </a:r>
            <a:r>
              <a:rPr lang="ro-RO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fair Display"/>
                <a:ea typeface="Playfair Display"/>
                <a:cs typeface="Playfair Display"/>
                <a:sym typeface="Playfair Display"/>
              </a:rPr>
              <a:t> ééé</a:t>
            </a:r>
          </a:p>
          <a:p>
            <a:pPr algn="ctr"/>
            <a:r>
              <a:rPr lang="es-ES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fair Display" panose="020B0604020202020204" charset="0"/>
              </a:rPr>
              <a:t>Mathilde </a:t>
            </a:r>
            <a:r>
              <a:rPr lang="es-ES" sz="1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fair Display" panose="020B0604020202020204" charset="0"/>
              </a:rPr>
              <a:t>Hugrel</a:t>
            </a:r>
            <a:endParaRPr lang="es-ES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yfair Display" panose="020B0604020202020204" charset="0"/>
            </a:endParaRPr>
          </a:p>
          <a:p>
            <a:pPr marL="0" lvl="0" indent="0" algn="ctr" rtl="0"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Aft>
                <a:spcPts val="0"/>
              </a:spcAft>
              <a:buNone/>
            </a:pPr>
            <a:endParaRPr sz="1600" b="1" dirty="0">
              <a:solidFill>
                <a:srgbClr val="002060"/>
              </a:solidFill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6923313" y="2394375"/>
            <a:ext cx="1967113" cy="1655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buNone/>
            </a:pPr>
            <a:r>
              <a:rPr lang="it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fair Display"/>
                <a:ea typeface="Playfair Display"/>
                <a:cs typeface="Playfair Display"/>
                <a:sym typeface="Playfair Display"/>
              </a:rPr>
              <a:t>Colegiul National «Calistrat Hogas», </a:t>
            </a:r>
            <a:endParaRPr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buNone/>
            </a:pPr>
            <a:r>
              <a:rPr lang="it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fair Display"/>
                <a:ea typeface="Playfair Display"/>
                <a:cs typeface="Playfair Display"/>
                <a:sym typeface="Playfair Display"/>
              </a:rPr>
              <a:t>Piatra-Neamt (Roumanie)</a:t>
            </a:r>
            <a:endParaRPr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buClr>
                <a:schemeClr val="dk1"/>
              </a:buClr>
              <a:buSzPts val="1100"/>
              <a:buFont typeface="Arial"/>
              <a:buNone/>
            </a:pPr>
            <a:r>
              <a:rPr lang="it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fair Display"/>
                <a:ea typeface="Playfair Display"/>
                <a:cs typeface="Playfair Display"/>
                <a:sym typeface="Playfair Display"/>
              </a:rPr>
              <a:t>Prof.: </a:t>
            </a:r>
            <a:endParaRPr lang="ro-R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buClr>
                <a:schemeClr val="dk1"/>
              </a:buClr>
              <a:buSzPts val="1100"/>
              <a:buFont typeface="Arial"/>
              <a:buNone/>
            </a:pPr>
            <a:r>
              <a:rPr lang="it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fair Display"/>
                <a:ea typeface="Playfair Display"/>
                <a:cs typeface="Playfair Display"/>
                <a:sym typeface="Playfair Display"/>
              </a:rPr>
              <a:t>Alina Balus</a:t>
            </a:r>
            <a:endParaRPr sz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roumanie carte europe Archives - Voyages - Cartes">
            <a:extLst>
              <a:ext uri="{FF2B5EF4-FFF2-40B4-BE49-F238E27FC236}">
                <a16:creationId xmlns:a16="http://schemas.microsoft.com/office/drawing/2014/main" id="{C9F0E89F-D519-4B70-A643-852F07885A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24" r="15445"/>
          <a:stretch/>
        </p:blipFill>
        <p:spPr bwMode="auto">
          <a:xfrm>
            <a:off x="2462547" y="2020400"/>
            <a:ext cx="4401425" cy="2915130"/>
          </a:xfrm>
          <a:prstGeom prst="ellipse">
            <a:avLst/>
          </a:prstGeom>
          <a:ln w="63500" cap="rnd">
            <a:solidFill>
              <a:schemeClr val="accent5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0F495225-796D-4830-8AD8-CB2F0154D324}"/>
              </a:ext>
            </a:extLst>
          </p:cNvPr>
          <p:cNvCxnSpPr/>
          <p:nvPr/>
        </p:nvCxnSpPr>
        <p:spPr>
          <a:xfrm>
            <a:off x="2043953" y="2973721"/>
            <a:ext cx="1321654" cy="7840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6423FE9C-BF46-48C4-9ECB-AD75E0FBCA0F}"/>
              </a:ext>
            </a:extLst>
          </p:cNvPr>
          <p:cNvCxnSpPr/>
          <p:nvPr/>
        </p:nvCxnSpPr>
        <p:spPr>
          <a:xfrm flipH="1">
            <a:off x="6085755" y="2773936"/>
            <a:ext cx="991240" cy="476410"/>
          </a:xfrm>
          <a:prstGeom prst="straightConnector1">
            <a:avLst/>
          </a:prstGeom>
          <a:ln>
            <a:solidFill>
              <a:srgbClr val="86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eTwinning - Pagina de start">
            <a:extLst>
              <a:ext uri="{FF2B5EF4-FFF2-40B4-BE49-F238E27FC236}">
                <a16:creationId xmlns:a16="http://schemas.microsoft.com/office/drawing/2014/main" id="{BF2EDB1E-E12B-4AA8-8770-49A40D18D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607" y="93873"/>
            <a:ext cx="2106877" cy="63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eTwinning - Pagina de start">
            <a:extLst>
              <a:ext uri="{FF2B5EF4-FFF2-40B4-BE49-F238E27FC236}">
                <a16:creationId xmlns:a16="http://schemas.microsoft.com/office/drawing/2014/main" id="{09F267FE-C7F8-4879-B29F-59CBE7F80B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650"/>
          <a:stretch/>
        </p:blipFill>
        <p:spPr bwMode="auto">
          <a:xfrm>
            <a:off x="66192" y="2301651"/>
            <a:ext cx="456485" cy="632063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65811" y="1096413"/>
            <a:ext cx="9301026" cy="38597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800" b="1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Rencontre en ligne du 1</a:t>
            </a:r>
            <a:r>
              <a:rPr lang="ro-RO" sz="1800" b="1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5</a:t>
            </a:r>
            <a:r>
              <a:rPr lang="it" sz="1800" b="1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décembre 2020 (1</a:t>
            </a:r>
            <a:r>
              <a:rPr lang="ro-RO" sz="1800" b="1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</a:t>
            </a:r>
            <a:r>
              <a:rPr lang="it" sz="1800" b="1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H00-1</a:t>
            </a:r>
            <a:r>
              <a:rPr lang="ro-RO" sz="1800" b="1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</a:t>
            </a:r>
            <a:r>
              <a:rPr lang="it" sz="1800" b="1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H50 heure française)</a:t>
            </a:r>
            <a:endParaRPr lang="ro-RO" sz="1800" b="1" dirty="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o-RO" sz="1800" b="1" dirty="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o-RO" sz="1800" b="1" dirty="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o-RO" sz="1800" b="1" dirty="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o-RO" sz="1800" b="1" dirty="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o-RO" sz="1800" b="1" dirty="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o-RO" sz="1800" b="1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Avant de dire AU REVOIR...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o-RO" sz="1800" b="1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https://www.menti.com/4h1e2iw3gs</a:t>
            </a:r>
            <a:endParaRPr sz="1800" b="1" dirty="0">
              <a:solidFill>
                <a:srgbClr val="0B539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b="1" dirty="0">
                <a:solidFill>
                  <a:srgbClr val="0B539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https://www.mentimeter.com/s/cc4207c1be30a545d51986963613c1fc/6396762f9c6d</a:t>
            </a:r>
            <a:endParaRPr sz="1800" b="1" dirty="0">
              <a:solidFill>
                <a:srgbClr val="0B539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rgbClr val="2980B9"/>
              </a:solidFill>
              <a:highlight>
                <a:srgbClr val="EEF4F7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464350"/>
            <a:ext cx="8520600" cy="129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500" b="1" dirty="0">
                <a:solidFill>
                  <a:schemeClr val="accent5">
                    <a:lumMod val="75000"/>
                  </a:schemeClr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Projet “Nemo 2021 sous nos mers”</a:t>
            </a:r>
            <a:endParaRPr sz="2500" b="1" dirty="0">
              <a:solidFill>
                <a:schemeClr val="accent5">
                  <a:lumMod val="75000"/>
                </a:schemeClr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accent5">
                  <a:lumMod val="75000"/>
                </a:schemeClr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 dirty="0">
              <a:solidFill>
                <a:srgbClr val="0B539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026" name="Picture 2" descr="roumanie carte europe Archives - Voyages - Cartes">
            <a:extLst>
              <a:ext uri="{FF2B5EF4-FFF2-40B4-BE49-F238E27FC236}">
                <a16:creationId xmlns:a16="http://schemas.microsoft.com/office/drawing/2014/main" id="{C9F0E89F-D519-4B70-A643-852F07885A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24" r="15445"/>
          <a:stretch/>
        </p:blipFill>
        <p:spPr bwMode="auto">
          <a:xfrm>
            <a:off x="3045431" y="1831034"/>
            <a:ext cx="2747228" cy="1819530"/>
          </a:xfrm>
          <a:prstGeom prst="ellipse">
            <a:avLst/>
          </a:prstGeom>
          <a:ln w="63500" cap="rnd">
            <a:solidFill>
              <a:schemeClr val="accent5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Twinning - Pagina de start">
            <a:extLst>
              <a:ext uri="{FF2B5EF4-FFF2-40B4-BE49-F238E27FC236}">
                <a16:creationId xmlns:a16="http://schemas.microsoft.com/office/drawing/2014/main" id="{BF2EDB1E-E12B-4AA8-8770-49A40D18D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607" y="93873"/>
            <a:ext cx="2106877" cy="63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852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181B6EA-68AF-4D53-829E-FCB521DF8F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06" r="5462" b="6031"/>
          <a:stretch/>
        </p:blipFill>
        <p:spPr>
          <a:xfrm>
            <a:off x="99892" y="0"/>
            <a:ext cx="8698326" cy="511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355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9934D43-BF4C-43AD-ADEA-9EC17E010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031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B9E0B64-33DB-419A-B18B-6D28D0ABA7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296" r="16554" b="6480"/>
          <a:stretch/>
        </p:blipFill>
        <p:spPr>
          <a:xfrm>
            <a:off x="238205" y="228096"/>
            <a:ext cx="8667590" cy="468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517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1000125"/>
            <a:ext cx="8520600" cy="26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800" b="1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Rencontre en ligne du 1</a:t>
            </a:r>
            <a:r>
              <a:rPr lang="ro-RO" sz="1800" b="1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5</a:t>
            </a:r>
            <a:r>
              <a:rPr lang="it" sz="1800" b="1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décembre 2020</a:t>
            </a:r>
            <a:endParaRPr lang="ro-RO" sz="1800" b="1" dirty="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o-RO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fair Display"/>
                <a:ea typeface="Playfair Display"/>
                <a:cs typeface="Playfair Display"/>
                <a:sym typeface="Playfair Display"/>
              </a:rPr>
              <a:t>PR</a:t>
            </a:r>
            <a:r>
              <a:rPr lang="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fair Display"/>
                <a:ea typeface="Playfair Display"/>
                <a:cs typeface="Playfair Display"/>
                <a:sym typeface="Playfair Display"/>
              </a:rPr>
              <a:t>É</a:t>
            </a:r>
            <a:r>
              <a:rPr lang="ro-RO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fair Display"/>
                <a:ea typeface="Playfair Display"/>
                <a:cs typeface="Playfair Display"/>
                <a:sym typeface="Playfair Display"/>
              </a:rPr>
              <a:t>SENTATIONS ... et surprises!</a:t>
            </a:r>
            <a:endParaRPr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 dirty="0">
              <a:solidFill>
                <a:srgbClr val="0B539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rgbClr val="2980B9"/>
              </a:solidFill>
              <a:highlight>
                <a:srgbClr val="EEF4F7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5" name="Picture 4" descr="eTwinning - Pagina de start">
            <a:extLst>
              <a:ext uri="{FF2B5EF4-FFF2-40B4-BE49-F238E27FC236}">
                <a16:creationId xmlns:a16="http://schemas.microsoft.com/office/drawing/2014/main" id="{5C4EEA80-3B05-4164-8B68-2722148FDA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650"/>
          <a:stretch/>
        </p:blipFill>
        <p:spPr bwMode="auto">
          <a:xfrm flipH="1">
            <a:off x="8501792" y="2078343"/>
            <a:ext cx="456485" cy="632063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09434" y="511212"/>
            <a:ext cx="8520600" cy="129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500" b="1" dirty="0">
                <a:solidFill>
                  <a:schemeClr val="accent5">
                    <a:lumMod val="75000"/>
                  </a:schemeClr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Projet “Nemo 2021 sous nos mers”</a:t>
            </a:r>
            <a:endParaRPr sz="2500" b="1" dirty="0">
              <a:solidFill>
                <a:schemeClr val="accent5">
                  <a:lumMod val="75000"/>
                </a:schemeClr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accent5">
                  <a:lumMod val="75000"/>
                </a:schemeClr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 dirty="0">
              <a:solidFill>
                <a:srgbClr val="0B539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320427" y="2415025"/>
            <a:ext cx="1809232" cy="1700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s-ES" sz="1600" b="1" i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fair Display" panose="020B0604020202020204" charset="0"/>
              </a:rPr>
              <a:t>Colegio Padres Reparadores</a:t>
            </a:r>
          </a:p>
          <a:p>
            <a:pPr algn="ctr"/>
            <a:r>
              <a:rPr lang="es-ES" sz="1600" b="1" i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fair Display" panose="020B0604020202020204" charset="0"/>
              </a:rPr>
              <a:t>Puente la Reina</a:t>
            </a:r>
          </a:p>
          <a:p>
            <a:pPr algn="ctr"/>
            <a:r>
              <a:rPr lang="ro-RO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fair Display" panose="020B0604020202020204" charset="0"/>
              </a:rPr>
              <a:t>(</a:t>
            </a:r>
            <a:r>
              <a:rPr lang="es-ES" sz="1600" b="1" i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fair Display" panose="020B0604020202020204" charset="0"/>
              </a:rPr>
              <a:t>Espa</a:t>
            </a:r>
            <a:r>
              <a:rPr lang="ro-RO" sz="1600" b="1" i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fair Display" panose="020B0604020202020204" charset="0"/>
              </a:rPr>
              <a:t>gne)</a:t>
            </a:r>
          </a:p>
          <a:p>
            <a:pPr algn="ctr"/>
            <a:r>
              <a:rPr lang="it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fair Display"/>
                <a:ea typeface="Playfair Display"/>
                <a:cs typeface="Playfair Display"/>
                <a:sym typeface="Playfair Display"/>
              </a:rPr>
              <a:t>Prof.:</a:t>
            </a:r>
            <a:r>
              <a:rPr lang="ro-RO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fair Display"/>
                <a:ea typeface="Playfair Display"/>
                <a:cs typeface="Playfair Display"/>
                <a:sym typeface="Playfair Display"/>
              </a:rPr>
              <a:t> ééé</a:t>
            </a:r>
          </a:p>
          <a:p>
            <a:pPr algn="ctr"/>
            <a:r>
              <a:rPr lang="es-ES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fair Display" panose="020B0604020202020204" charset="0"/>
              </a:rPr>
              <a:t>Mathilde </a:t>
            </a:r>
            <a:r>
              <a:rPr lang="es-ES" sz="1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fair Display" panose="020B0604020202020204" charset="0"/>
              </a:rPr>
              <a:t>Hugrel</a:t>
            </a:r>
            <a:endParaRPr lang="es-ES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yfair Display" panose="020B0604020202020204" charset="0"/>
            </a:endParaRPr>
          </a:p>
          <a:p>
            <a:pPr marL="0" lvl="0" indent="0" algn="ctr" rtl="0"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Aft>
                <a:spcPts val="0"/>
              </a:spcAft>
              <a:buNone/>
            </a:pPr>
            <a:endParaRPr sz="1600" b="1" dirty="0">
              <a:solidFill>
                <a:srgbClr val="002060"/>
              </a:solidFill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6923313" y="2394375"/>
            <a:ext cx="1967113" cy="1655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buNone/>
            </a:pPr>
            <a:r>
              <a:rPr lang="it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fair Display"/>
                <a:ea typeface="Playfair Display"/>
                <a:cs typeface="Playfair Display"/>
                <a:sym typeface="Playfair Display"/>
              </a:rPr>
              <a:t>Colegiul National «Calistrat Hogas», </a:t>
            </a:r>
            <a:endParaRPr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buNone/>
            </a:pPr>
            <a:r>
              <a:rPr lang="it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fair Display"/>
                <a:ea typeface="Playfair Display"/>
                <a:cs typeface="Playfair Display"/>
                <a:sym typeface="Playfair Display"/>
              </a:rPr>
              <a:t>Piatra-Neamt (Roumanie)</a:t>
            </a:r>
            <a:endParaRPr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buClr>
                <a:schemeClr val="dk1"/>
              </a:buClr>
              <a:buSzPts val="1100"/>
              <a:buFont typeface="Arial"/>
              <a:buNone/>
            </a:pPr>
            <a:r>
              <a:rPr lang="it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fair Display"/>
                <a:ea typeface="Playfair Display"/>
                <a:cs typeface="Playfair Display"/>
                <a:sym typeface="Playfair Display"/>
              </a:rPr>
              <a:t>Prof.: </a:t>
            </a:r>
            <a:endParaRPr lang="ro-R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buClr>
                <a:schemeClr val="dk1"/>
              </a:buClr>
              <a:buSzPts val="1100"/>
              <a:buFont typeface="Arial"/>
              <a:buNone/>
            </a:pPr>
            <a:r>
              <a:rPr lang="it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fair Display"/>
                <a:ea typeface="Playfair Display"/>
                <a:cs typeface="Playfair Display"/>
                <a:sym typeface="Playfair Display"/>
              </a:rPr>
              <a:t>Alina Balus</a:t>
            </a:r>
            <a:endParaRPr sz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roumanie carte europe Archives - Voyages - Cartes">
            <a:extLst>
              <a:ext uri="{FF2B5EF4-FFF2-40B4-BE49-F238E27FC236}">
                <a16:creationId xmlns:a16="http://schemas.microsoft.com/office/drawing/2014/main" id="{C9F0E89F-D519-4B70-A643-852F07885A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24" r="15445"/>
          <a:stretch/>
        </p:blipFill>
        <p:spPr bwMode="auto">
          <a:xfrm>
            <a:off x="2462547" y="2020400"/>
            <a:ext cx="4401425" cy="2915130"/>
          </a:xfrm>
          <a:prstGeom prst="ellipse">
            <a:avLst/>
          </a:prstGeom>
          <a:ln w="63500" cap="rnd">
            <a:solidFill>
              <a:schemeClr val="accent5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0F495225-796D-4830-8AD8-CB2F0154D324}"/>
              </a:ext>
            </a:extLst>
          </p:cNvPr>
          <p:cNvCxnSpPr/>
          <p:nvPr/>
        </p:nvCxnSpPr>
        <p:spPr>
          <a:xfrm>
            <a:off x="2043953" y="2973721"/>
            <a:ext cx="1321654" cy="7840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6423FE9C-BF46-48C4-9ECB-AD75E0FBCA0F}"/>
              </a:ext>
            </a:extLst>
          </p:cNvPr>
          <p:cNvCxnSpPr/>
          <p:nvPr/>
        </p:nvCxnSpPr>
        <p:spPr>
          <a:xfrm flipH="1">
            <a:off x="6085755" y="2773936"/>
            <a:ext cx="991240" cy="476410"/>
          </a:xfrm>
          <a:prstGeom prst="straightConnector1">
            <a:avLst/>
          </a:prstGeom>
          <a:ln>
            <a:solidFill>
              <a:srgbClr val="86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eTwinning - Pagina de start">
            <a:extLst>
              <a:ext uri="{FF2B5EF4-FFF2-40B4-BE49-F238E27FC236}">
                <a16:creationId xmlns:a16="http://schemas.microsoft.com/office/drawing/2014/main" id="{BF2EDB1E-E12B-4AA8-8770-49A40D18D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607" y="93873"/>
            <a:ext cx="2106877" cy="63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eTwinning - Pagina de start">
            <a:extLst>
              <a:ext uri="{FF2B5EF4-FFF2-40B4-BE49-F238E27FC236}">
                <a16:creationId xmlns:a16="http://schemas.microsoft.com/office/drawing/2014/main" id="{09F267FE-C7F8-4879-B29F-59CBE7F80B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650"/>
          <a:stretch/>
        </p:blipFill>
        <p:spPr bwMode="auto">
          <a:xfrm>
            <a:off x="66192" y="2301651"/>
            <a:ext cx="456485" cy="632063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951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4C49D0E-4880-44A3-909E-C09A1A6102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0" t="12848" b="12605"/>
          <a:stretch/>
        </p:blipFill>
        <p:spPr>
          <a:xfrm>
            <a:off x="26732" y="514830"/>
            <a:ext cx="9117268" cy="398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020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25C8687-D7C6-4D82-B8FD-A09638C287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08" b="11560"/>
          <a:stretch/>
        </p:blipFill>
        <p:spPr>
          <a:xfrm>
            <a:off x="0" y="530198"/>
            <a:ext cx="9144000" cy="401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192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4319CCA-5DC2-4FC9-A0D2-DF09169D8B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48" b="14398"/>
          <a:stretch/>
        </p:blipFill>
        <p:spPr>
          <a:xfrm>
            <a:off x="0" y="660826"/>
            <a:ext cx="9144000" cy="374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986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AFB6648-F992-4356-9E5A-D02037D526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55" b="13650"/>
          <a:stretch/>
        </p:blipFill>
        <p:spPr>
          <a:xfrm>
            <a:off x="0" y="568618"/>
            <a:ext cx="9144000" cy="387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4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F36E5E0-3EED-427D-8730-3859B6992D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906" r="16722" b="5882"/>
          <a:stretch/>
        </p:blipFill>
        <p:spPr>
          <a:xfrm>
            <a:off x="199785" y="176932"/>
            <a:ext cx="8521593" cy="478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80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31B3A1E-055A-4DC1-A22A-F4305C7F49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30" r="6470" b="5733"/>
          <a:stretch/>
        </p:blipFill>
        <p:spPr>
          <a:xfrm>
            <a:off x="69156" y="152432"/>
            <a:ext cx="9005687" cy="483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556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97D8DED-2069-41F3-9BFC-300A814328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29" r="14201" b="4837"/>
          <a:stretch/>
        </p:blipFill>
        <p:spPr>
          <a:xfrm>
            <a:off x="215152" y="100892"/>
            <a:ext cx="8552329" cy="504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63477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179</Words>
  <Application>Microsoft Office PowerPoint</Application>
  <PresentationFormat>Affichage à l'écran (16:9)</PresentationFormat>
  <Paragraphs>38</Paragraphs>
  <Slides>13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Georgia</vt:lpstr>
      <vt:lpstr>Playfair Display</vt:lpstr>
      <vt:lpstr>Arial</vt:lpstr>
      <vt:lpstr>Simple Light</vt:lpstr>
      <vt:lpstr>Projet “Nemo 2021 sous nos mers”  </vt:lpstr>
      <vt:lpstr>Projet “Nemo 2021 sous nos mers”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Projet “Nemo 2021 sous nos mers”  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eTwinning “Nemo 2021 sous nos mers”  </dc:title>
  <cp:lastModifiedBy>Alina Balus</cp:lastModifiedBy>
  <cp:revision>12</cp:revision>
  <dcterms:modified xsi:type="dcterms:W3CDTF">2020-12-15T10:52:13Z</dcterms:modified>
</cp:coreProperties>
</file>