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20B90-3C03-44C3-B45D-95F1F89C4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EE1997-B3B1-4CEA-85AC-5A8DE1810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AFC254-242C-4669-9BAE-D42B83D8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4A3BA2-2D30-4A51-8471-C0BDCB51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095DF5-407D-4344-A34C-37ACCFB6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80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E3A33-07C4-41BB-9B00-BBAC9F08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5B1C70-46D8-4599-A81F-AA986B62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4B193B-2411-4F27-89D5-F681FB2F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AE76E0-F0EC-4623-B425-D9F60BD7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473EC4-C2F9-4C8D-A0AD-0254196C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50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6E63AA-4B31-46D2-AA20-CC6643E99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DEA6CC-5F7C-436B-AAB6-5F49C25A2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338AE3-61A9-49F5-8069-13757EDC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72B1E3-3EB8-4351-BC8D-9EEADB1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F833DF-D799-45BE-A8A7-9ADDD622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7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0BC67-2954-4C5D-A636-1FB40061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5D4A46-7899-45F1-99AA-7D622859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6C8681-3438-415F-9922-0B7B72AF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028780-BC5C-41F5-A51B-E20E01E4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A8C16E-E2D2-4DCD-A39B-2E0ABF94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02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4CAAD-5D1B-4C46-B749-B87B7C18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B0CAD8-0999-4C8B-98CD-3B8FBDCEA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FC36CF-5215-4A98-B5EF-0BD51595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65B40-252E-4AD9-AF39-F9F6912E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E4134E-5E6F-41AE-8215-EF8B1F12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90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E9C84-420E-484D-AA40-7637E69E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B90705-6225-4826-9B18-ACEDBB2E8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3902C8-A528-4C96-AEC6-214339247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636A88-6FC4-43AF-8FFE-A33C2B8A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25A0BC-3008-4D5A-A330-66FC7A34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7AED7-7476-4598-87C6-A1E1C920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87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D172D-5928-437F-820D-038E0415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88AD0D-9937-44C8-BC94-AF892A219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CE4A55-1A2C-4FA3-BF33-A3EB94845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513F9D-BFB3-4739-B3EE-A8D44731C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8EBEBC-10B8-4895-ABDA-47FF1CE0A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C7AF72-D7CE-42B5-B420-0628BF47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07AEE0-3170-4E3D-861D-EE077F9B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0798E4-B4AD-4B42-BA77-9C376D51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7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C3673-64C7-414C-AD5A-70F6FFE2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DC3780-DF9D-4068-8D50-AF0884EC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5F1BC3-93F6-4FC8-944F-F0CD4F528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A5B1C8-C3CC-4E68-817F-93527D07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78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0FA0BF-2135-44B1-87FD-082B7CED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B8D5A3-7578-47D0-ADDE-540DA1CE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63789E-3C5E-4CC7-A465-D3090D17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72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B44C4-48F2-4D74-826B-61EC2747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C39A9-3B35-49D2-A37F-315566EB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B9566D-4DCB-44E3-87B7-35E6445BE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F680B4-223C-4150-98F4-87F8DF05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48DC77-B9B7-41E1-A132-7DAE7CE3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C69E83-C96F-4082-80CD-393E8545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74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E712A-2C3C-400B-BF06-5770A6BF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EAA175-D29C-4DEF-82F8-B980E8778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FB7DB-81D1-4A0A-903F-8593B4245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B97E2C-04D5-47F6-94DA-6D1CF3AC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88C93E-8A80-47BD-AF89-16DB6B83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2EAA4A-6497-4D66-833D-FED20AE1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8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A8F7D64-FF1A-447B-93AB-E4D2BB95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01ACD4-12BD-4DEA-9128-65AA234F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C1D3C-2FD9-4109-9134-D577C9F3C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33CF-0568-4B10-8E65-03E3C117C890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D38DF4-768E-4E84-BA9F-44460BCCD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D20C61-81AF-4FD6-8628-EA77F8F3D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DE879-6A64-4071-914F-35F3EAC7C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67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E23A7A-13E5-4E8F-AB05-409A5344F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0" t="32296" r="26167" b="45926"/>
          <a:stretch/>
        </p:blipFill>
        <p:spPr>
          <a:xfrm>
            <a:off x="1198880" y="589280"/>
            <a:ext cx="8691984" cy="19507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BEE4D2-818B-49DC-A2E1-42D3C978A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50" t="26667" r="32750" b="36593"/>
          <a:stretch/>
        </p:blipFill>
        <p:spPr>
          <a:xfrm>
            <a:off x="6024880" y="2794000"/>
            <a:ext cx="5145812" cy="34305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A93EB3-78E2-4BDF-A4D8-66A08C191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00" t="40740" r="31750" b="10519"/>
          <a:stretch/>
        </p:blipFill>
        <p:spPr>
          <a:xfrm>
            <a:off x="690880" y="2794000"/>
            <a:ext cx="4973320" cy="37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19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599DE7E-B78C-4F70-812C-8731CF293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1" t="14166" r="7734" b="9305"/>
          <a:stretch/>
        </p:blipFill>
        <p:spPr>
          <a:xfrm>
            <a:off x="704850" y="971550"/>
            <a:ext cx="10544175" cy="524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05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18C55B-338F-4D78-9268-69D16045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8" t="12640" r="13046" b="9305"/>
          <a:stretch/>
        </p:blipFill>
        <p:spPr>
          <a:xfrm>
            <a:off x="771524" y="866774"/>
            <a:ext cx="9829801" cy="535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71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02B0BFB-9EB9-4EE5-BD41-20EF0169E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9" t="5833" r="9140" b="10001"/>
          <a:stretch/>
        </p:blipFill>
        <p:spPr>
          <a:xfrm>
            <a:off x="352426" y="311568"/>
            <a:ext cx="10725150" cy="586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205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046BC8-9C4D-42A4-97AE-802BA0AC4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2" t="1945" r="2109" b="9445"/>
          <a:stretch/>
        </p:blipFill>
        <p:spPr>
          <a:xfrm>
            <a:off x="428624" y="200025"/>
            <a:ext cx="11134725" cy="607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28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ED308D8-3FC5-44C2-A6DA-93E82DDEF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6" t="35259" r="33584" b="25778"/>
          <a:stretch/>
        </p:blipFill>
        <p:spPr>
          <a:xfrm>
            <a:off x="499115" y="1066800"/>
            <a:ext cx="9404065" cy="49072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6646B3-ADF8-495A-B7AF-58BE167A2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50" t="32296" r="26167" b="45926"/>
          <a:stretch/>
        </p:blipFill>
        <p:spPr>
          <a:xfrm>
            <a:off x="3373120" y="91440"/>
            <a:ext cx="8691984" cy="1950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657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F85B47-E491-4CA3-83A8-7FD6CBA6E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3" t="16528" r="22344" b="9862"/>
          <a:stretch/>
        </p:blipFill>
        <p:spPr>
          <a:xfrm>
            <a:off x="856065" y="533400"/>
            <a:ext cx="10069109" cy="622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635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377F447-C95E-4C92-97B3-A366D83F0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8" t="15972" r="12109" b="8750"/>
          <a:stretch/>
        </p:blipFill>
        <p:spPr>
          <a:xfrm>
            <a:off x="523876" y="621264"/>
            <a:ext cx="10191750" cy="563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208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B79E862-7401-4F22-A673-E1CAAA8C4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7" t="13889" r="13672" b="12361"/>
          <a:stretch/>
        </p:blipFill>
        <p:spPr>
          <a:xfrm>
            <a:off x="417808" y="542926"/>
            <a:ext cx="10612141" cy="574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57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9B18E77-C507-4868-BCE9-D9BA20956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5" t="12222" r="12188" b="8056"/>
          <a:stretch/>
        </p:blipFill>
        <p:spPr>
          <a:xfrm>
            <a:off x="628650" y="838200"/>
            <a:ext cx="10077450" cy="546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3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F94BA1A-3673-43FE-8683-14ECADC39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3" t="11528" r="10860" b="8750"/>
          <a:stretch/>
        </p:blipFill>
        <p:spPr>
          <a:xfrm>
            <a:off x="542924" y="790574"/>
            <a:ext cx="10325101" cy="546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94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D75720-2A74-4F9F-AE5D-1C5FB5CC9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t="11111" r="7500" b="9861"/>
          <a:stretch/>
        </p:blipFill>
        <p:spPr>
          <a:xfrm>
            <a:off x="885825" y="762000"/>
            <a:ext cx="10391776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73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72E670-75BB-4E7C-A428-EC1FAF48B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" t="15972" r="13437" b="11250"/>
          <a:stretch/>
        </p:blipFill>
        <p:spPr>
          <a:xfrm>
            <a:off x="876300" y="1095374"/>
            <a:ext cx="9677400" cy="499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6562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Grand écran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Alina Balus</dc:creator>
  <cp:lastModifiedBy>Alina Balus</cp:lastModifiedBy>
  <cp:revision>4</cp:revision>
  <dcterms:created xsi:type="dcterms:W3CDTF">2021-03-19T09:06:03Z</dcterms:created>
  <dcterms:modified xsi:type="dcterms:W3CDTF">2021-03-19T17:32:20Z</dcterms:modified>
</cp:coreProperties>
</file>