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7" r:id="rId3"/>
    <p:sldId id="256" r:id="rId4"/>
    <p:sldId id="259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83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8FE6C-071E-42C8-B1D1-7BBD848577E4}" type="datetimeFigureOut">
              <a:rPr lang="el-GR" smtClean="0"/>
              <a:t>14/2/2021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28FFE-2A69-4CD3-9C3A-013AABA057E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8FE6C-071E-42C8-B1D1-7BBD848577E4}" type="datetimeFigureOut">
              <a:rPr lang="el-GR" smtClean="0"/>
              <a:t>14/2/2021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28FFE-2A69-4CD3-9C3A-013AABA057E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8FE6C-071E-42C8-B1D1-7BBD848577E4}" type="datetimeFigureOut">
              <a:rPr lang="el-GR" smtClean="0"/>
              <a:t>14/2/2021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28FFE-2A69-4CD3-9C3A-013AABA057EA}" type="slidenum">
              <a:rPr lang="el-GR" smtClean="0"/>
              <a:t>‹#›</a:t>
            </a:fld>
            <a:endParaRPr lang="el-G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8FE6C-071E-42C8-B1D1-7BBD848577E4}" type="datetimeFigureOut">
              <a:rPr lang="el-GR" smtClean="0"/>
              <a:t>14/2/2021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28FFE-2A69-4CD3-9C3A-013AABA057EA}" type="slidenum">
              <a:rPr lang="el-GR" smtClean="0"/>
              <a:t>‹#›</a:t>
            </a:fld>
            <a:endParaRPr lang="el-G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8FE6C-071E-42C8-B1D1-7BBD848577E4}" type="datetimeFigureOut">
              <a:rPr lang="el-GR" smtClean="0"/>
              <a:t>14/2/2021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28FFE-2A69-4CD3-9C3A-013AABA057E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8FE6C-071E-42C8-B1D1-7BBD848577E4}" type="datetimeFigureOut">
              <a:rPr lang="el-GR" smtClean="0"/>
              <a:t>14/2/2021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28FFE-2A69-4CD3-9C3A-013AABA057EA}" type="slidenum">
              <a:rPr lang="el-GR" smtClean="0"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8FE6C-071E-42C8-B1D1-7BBD848577E4}" type="datetimeFigureOut">
              <a:rPr lang="el-GR" smtClean="0"/>
              <a:t>14/2/2021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28FFE-2A69-4CD3-9C3A-013AABA057E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8FE6C-071E-42C8-B1D1-7BBD848577E4}" type="datetimeFigureOut">
              <a:rPr lang="el-GR" smtClean="0"/>
              <a:t>14/2/2021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28FFE-2A69-4CD3-9C3A-013AABA057E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8FE6C-071E-42C8-B1D1-7BBD848577E4}" type="datetimeFigureOut">
              <a:rPr lang="el-GR" smtClean="0"/>
              <a:t>14/2/2021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28FFE-2A69-4CD3-9C3A-013AABA057E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8FE6C-071E-42C8-B1D1-7BBD848577E4}" type="datetimeFigureOut">
              <a:rPr lang="el-GR" smtClean="0"/>
              <a:t>14/2/2021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28FFE-2A69-4CD3-9C3A-013AABA057EA}" type="slidenum">
              <a:rPr lang="el-GR" smtClean="0"/>
              <a:t>‹#›</a:t>
            </a:fld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8FE6C-071E-42C8-B1D1-7BBD848577E4}" type="datetimeFigureOut">
              <a:rPr lang="el-GR" smtClean="0"/>
              <a:t>14/2/2021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28FFE-2A69-4CD3-9C3A-013AABA057EA}" type="slidenum">
              <a:rPr lang="el-GR" smtClean="0"/>
              <a:t>‹#›</a:t>
            </a:fld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708FE6C-071E-42C8-B1D1-7BBD848577E4}" type="datetimeFigureOut">
              <a:rPr lang="el-GR" smtClean="0"/>
              <a:t>14/2/2021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6628FFE-2A69-4CD3-9C3A-013AABA057EA}" type="slidenum">
              <a:rPr lang="el-GR" smtClean="0"/>
              <a:t>‹#›</a:t>
            </a:fld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2050" name="Picture 2" descr="C:\Users\Εύη\Documents\triton\Διαφάνεια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24764"/>
          <a:stretch/>
        </p:blipFill>
        <p:spPr bwMode="auto">
          <a:xfrm>
            <a:off x="0" y="1585356"/>
            <a:ext cx="9144000" cy="5272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203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3074" name="Picture 2" descr="C:\Users\Εύη\Documents\triton\Διαφάνεια1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003"/>
          <a:stretch/>
        </p:blipFill>
        <p:spPr bwMode="auto">
          <a:xfrm>
            <a:off x="0" y="0"/>
            <a:ext cx="9144000" cy="6846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431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098" name="Picture 2" descr="C:\Users\Εύη\Documents\triton\Διαφάνεια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124744"/>
            <a:ext cx="9144001" cy="5752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688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1026" name="Picture 2" descr="C:\Users\Εύη\Documents\triton\Διαφάνεια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700808"/>
            <a:ext cx="6588224" cy="4941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386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Κυματομορφή">
  <a:themeElements>
    <a:clrScheme name="Κυματομορφή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Κυματομορφή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Κυματομορφή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</TotalTime>
  <Words>0</Words>
  <Application>Microsoft Office PowerPoint</Application>
  <PresentationFormat>Προβολή στην οθόνη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Κυματομορφή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marina</dc:creator>
  <cp:lastModifiedBy>Εύη</cp:lastModifiedBy>
  <cp:revision>2</cp:revision>
  <dcterms:created xsi:type="dcterms:W3CDTF">2021-02-14T13:31:34Z</dcterms:created>
  <dcterms:modified xsi:type="dcterms:W3CDTF">2021-02-14T13:41:00Z</dcterms:modified>
</cp:coreProperties>
</file>