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  <Override PartName="/ppt/media/image1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GB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l-G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l-G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l-GR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el-GR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el-GR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el-GR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el-GR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el-G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3B33D14F-CBFB-4275-96F7-AD251F8F65AF}" type="datetime">
              <a:rPr b="0" lang="el-GR" sz="1200" spc="-1" strike="noStrike">
                <a:solidFill>
                  <a:srgbClr val="8b8b8b"/>
                </a:solidFill>
                <a:latin typeface="Calibri"/>
              </a:rPr>
              <a:t>9/6/2021</a:t>
            </a:fld>
            <a:endParaRPr b="0" lang="en-GB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GB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2FE362AF-CC8D-4753-A852-9B759BF992E8}" type="slidenum">
              <a:rPr b="0" lang="el-GR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GB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jpeg"/><Relationship Id="rId8" Type="http://schemas.openxmlformats.org/officeDocument/2006/relationships/image" Target="../media/image8.jpeg"/><Relationship Id="rId9" Type="http://schemas.openxmlformats.org/officeDocument/2006/relationships/image" Target="../media/image9.jpeg"/><Relationship Id="rId10" Type="http://schemas.openxmlformats.org/officeDocument/2006/relationships/image" Target="../media/image10.jpeg"/><Relationship Id="rId11" Type="http://schemas.openxmlformats.org/officeDocument/2006/relationships/image" Target="../media/image11.jpeg"/><Relationship Id="rId12" Type="http://schemas.openxmlformats.org/officeDocument/2006/relationships/image" Target="../media/image12.jpeg"/><Relationship Id="rId1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1"/>
          <p:cNvSpPr txBox="1"/>
          <p:nvPr/>
        </p:nvSpPr>
        <p:spPr>
          <a:xfrm>
            <a:off x="816120" y="405360"/>
            <a:ext cx="10515240" cy="3157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4000"/>
          </a:bodyPr>
          <a:p>
            <a:pPr>
              <a:lnSpc>
                <a:spcPct val="90000"/>
              </a:lnSpc>
            </a:pPr>
            <a:r>
              <a:rPr b="0" lang="en-US" sz="4000" spc="-1" strike="noStrike">
                <a:solidFill>
                  <a:srgbClr val="555555"/>
                </a:solidFill>
                <a:latin typeface="Open Sans"/>
              </a:rPr>
              <a:t>O </a:t>
            </a:r>
            <a:r>
              <a:rPr b="0" lang="el-GR" sz="4000" spc="-1" strike="noStrike">
                <a:solidFill>
                  <a:srgbClr val="555555"/>
                </a:solidFill>
                <a:latin typeface="Open Sans"/>
              </a:rPr>
              <a:t>κατακλυσμός του Νώε–Υποβρύχιο Ναυτίλος </a:t>
            </a:r>
            <a:br/>
            <a:endParaRPr b="0" lang="el-GR" sz="4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2" name="Picture 8" descr=""/>
          <p:cNvPicPr/>
          <p:nvPr/>
        </p:nvPicPr>
        <p:blipFill>
          <a:blip r:embed="rId1"/>
          <a:stretch/>
        </p:blipFill>
        <p:spPr>
          <a:xfrm>
            <a:off x="9705960" y="5162400"/>
            <a:ext cx="2358720" cy="1581480"/>
          </a:xfrm>
          <a:prstGeom prst="rect">
            <a:avLst/>
          </a:prstGeom>
          <a:ln w="0">
            <a:noFill/>
          </a:ln>
        </p:spPr>
      </p:pic>
      <p:pic>
        <p:nvPicPr>
          <p:cNvPr id="43" name="Picture 12" descr=""/>
          <p:cNvPicPr/>
          <p:nvPr/>
        </p:nvPicPr>
        <p:blipFill>
          <a:blip r:embed="rId2"/>
          <a:stretch/>
        </p:blipFill>
        <p:spPr>
          <a:xfrm>
            <a:off x="3412080" y="632160"/>
            <a:ext cx="3069720" cy="2191680"/>
          </a:xfrm>
          <a:prstGeom prst="rect">
            <a:avLst/>
          </a:prstGeom>
          <a:ln w="0">
            <a:noFill/>
          </a:ln>
        </p:spPr>
      </p:pic>
      <p:pic>
        <p:nvPicPr>
          <p:cNvPr id="44" name="Picture 6" descr=""/>
          <p:cNvPicPr/>
          <p:nvPr/>
        </p:nvPicPr>
        <p:blipFill>
          <a:blip r:embed="rId3"/>
          <a:stretch/>
        </p:blipFill>
        <p:spPr>
          <a:xfrm>
            <a:off x="6095880" y="580680"/>
            <a:ext cx="5990760" cy="2223720"/>
          </a:xfrm>
          <a:prstGeom prst="rect">
            <a:avLst/>
          </a:prstGeom>
          <a:ln w="0">
            <a:noFill/>
          </a:ln>
        </p:spPr>
      </p:pic>
      <p:pic>
        <p:nvPicPr>
          <p:cNvPr id="45" name="Picture 16" descr=""/>
          <p:cNvPicPr/>
          <p:nvPr/>
        </p:nvPicPr>
        <p:blipFill>
          <a:blip r:embed="rId4"/>
          <a:stretch/>
        </p:blipFill>
        <p:spPr>
          <a:xfrm>
            <a:off x="219240" y="2619360"/>
            <a:ext cx="3720600" cy="2342880"/>
          </a:xfrm>
          <a:prstGeom prst="rect">
            <a:avLst/>
          </a:prstGeom>
          <a:ln w="0">
            <a:noFill/>
          </a:ln>
        </p:spPr>
      </p:pic>
      <p:pic>
        <p:nvPicPr>
          <p:cNvPr id="46" name="Picture 2" descr="Όταν ο «Ναυτίλος» του κάπταιν Νέμο βοήθησε τους Κρητικούς | Cretalive  ειδήσεις"/>
          <p:cNvPicPr/>
          <p:nvPr/>
        </p:nvPicPr>
        <p:blipFill>
          <a:blip r:embed="rId5"/>
          <a:stretch/>
        </p:blipFill>
        <p:spPr>
          <a:xfrm>
            <a:off x="9207360" y="2806920"/>
            <a:ext cx="2857320" cy="2352240"/>
          </a:xfrm>
          <a:prstGeom prst="rect">
            <a:avLst/>
          </a:prstGeom>
          <a:ln w="0">
            <a:noFill/>
          </a:ln>
        </p:spPr>
      </p:pic>
      <p:pic>
        <p:nvPicPr>
          <p:cNvPr id="47" name="Picture 4" descr="Καπετάνιος Nemo Nautilus Submarine Attack Απεικόνιση αποθεμάτων -  εικονογραφία από nautilus, jules: 121399021"/>
          <p:cNvPicPr/>
          <p:nvPr/>
        </p:nvPicPr>
        <p:blipFill>
          <a:blip r:embed="rId6"/>
          <a:stretch/>
        </p:blipFill>
        <p:spPr>
          <a:xfrm>
            <a:off x="3925800" y="2777400"/>
            <a:ext cx="2494440" cy="2197080"/>
          </a:xfrm>
          <a:prstGeom prst="rect">
            <a:avLst/>
          </a:prstGeom>
          <a:ln w="0">
            <a:noFill/>
          </a:ln>
        </p:spPr>
      </p:pic>
      <p:pic>
        <p:nvPicPr>
          <p:cNvPr id="48" name="Picture 6" descr="Υποβρύχιο Nautilus του καπετάνιου Nemo Απεικόνιση αποθεμάτων - εικονογραφία  από jules, under: 59726338"/>
          <p:cNvPicPr/>
          <p:nvPr/>
        </p:nvPicPr>
        <p:blipFill>
          <a:blip r:embed="rId7"/>
          <a:stretch/>
        </p:blipFill>
        <p:spPr>
          <a:xfrm>
            <a:off x="2790720" y="4962600"/>
            <a:ext cx="2466720" cy="1781640"/>
          </a:xfrm>
          <a:prstGeom prst="rect">
            <a:avLst/>
          </a:prstGeom>
          <a:ln w="0">
            <a:noFill/>
          </a:ln>
        </p:spPr>
      </p:pic>
      <p:pic>
        <p:nvPicPr>
          <p:cNvPr id="49" name="Picture 8" descr="Υποβρύχιο Nautilus του καπετάνιου Nemo Απεικόνιση αποθεμάτων - εικονογραφία  από jules, under: 59726338"/>
          <p:cNvPicPr/>
          <p:nvPr/>
        </p:nvPicPr>
        <p:blipFill>
          <a:blip r:embed="rId8"/>
          <a:stretch/>
        </p:blipFill>
        <p:spPr>
          <a:xfrm>
            <a:off x="7238880" y="5036040"/>
            <a:ext cx="2574720" cy="1652760"/>
          </a:xfrm>
          <a:prstGeom prst="rect">
            <a:avLst/>
          </a:prstGeom>
          <a:ln w="0">
            <a:noFill/>
          </a:ln>
        </p:spPr>
      </p:pic>
      <p:pic>
        <p:nvPicPr>
          <p:cNvPr id="50" name="Picture 12" descr="Ήταν ο Κατακλυσμός Παγκόσμιος; - Ιερός Ναός Αγίου Σώστη Νέας Σμύρνης"/>
          <p:cNvPicPr/>
          <p:nvPr/>
        </p:nvPicPr>
        <p:blipFill>
          <a:blip r:embed="rId9"/>
          <a:stretch/>
        </p:blipFill>
        <p:spPr>
          <a:xfrm>
            <a:off x="219240" y="4962600"/>
            <a:ext cx="2571480" cy="1781640"/>
          </a:xfrm>
          <a:prstGeom prst="rect">
            <a:avLst/>
          </a:prstGeom>
          <a:ln w="0">
            <a:noFill/>
          </a:ln>
        </p:spPr>
      </p:pic>
      <p:pic>
        <p:nvPicPr>
          <p:cNvPr id="51" name="Picture 14" descr="Από το Αιγαίο ξεκίνησε ο κατακλυσμός του Νώε λένε ερευνητές"/>
          <p:cNvPicPr/>
          <p:nvPr/>
        </p:nvPicPr>
        <p:blipFill>
          <a:blip r:embed="rId10"/>
          <a:stretch/>
        </p:blipFill>
        <p:spPr>
          <a:xfrm>
            <a:off x="6420960" y="2804400"/>
            <a:ext cx="2940840" cy="2231280"/>
          </a:xfrm>
          <a:prstGeom prst="rect">
            <a:avLst/>
          </a:prstGeom>
          <a:ln w="0">
            <a:noFill/>
          </a:ln>
        </p:spPr>
      </p:pic>
      <p:pic>
        <p:nvPicPr>
          <p:cNvPr id="52" name="Picture 16" descr="Γένεσις – Ξεκινά ο κατακλυσμός"/>
          <p:cNvPicPr/>
          <p:nvPr/>
        </p:nvPicPr>
        <p:blipFill>
          <a:blip r:embed="rId11"/>
          <a:stretch/>
        </p:blipFill>
        <p:spPr>
          <a:xfrm>
            <a:off x="5257800" y="4974840"/>
            <a:ext cx="2088720" cy="1769400"/>
          </a:xfrm>
          <a:prstGeom prst="rect">
            <a:avLst/>
          </a:prstGeom>
          <a:ln w="0">
            <a:noFill/>
          </a:ln>
        </p:spPr>
      </p:pic>
      <p:pic>
        <p:nvPicPr>
          <p:cNvPr id="53" name="Picture 2" descr=""/>
          <p:cNvPicPr/>
          <p:nvPr/>
        </p:nvPicPr>
        <p:blipFill>
          <a:blip r:embed="rId12"/>
          <a:stretch/>
        </p:blipFill>
        <p:spPr>
          <a:xfrm>
            <a:off x="219240" y="595440"/>
            <a:ext cx="3543120" cy="2023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Application>LibreOffice/7.1.3.2$Windows_X86_64 LibreOffice_project/47f78053abe362b9384784d31a6e56f8511eb1c1</Application>
  <AppVersion>15.0000</AppVersion>
  <Words>8</Words>
  <Paragraphs>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2021-04-12T15:58:52Z</dcterms:created>
  <dc:creator>ΔΗΜΗΤΡΗΣ ΑΘΑΝΑΣΟΠΟΥΛΟΣ</dc:creator>
  <dc:description/>
  <dc:language>en-GB</dc:language>
  <cp:lastModifiedBy>ΔΗΜΗΤΡΗΣ ΑΘΑΝΑΣΟΠΟΥΛΟΣ</cp:lastModifiedBy>
  <dcterms:modified xsi:type="dcterms:W3CDTF">2021-04-13T17:36:52Z</dcterms:modified>
  <cp:revision>6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i4>1</vt:i4>
  </property>
</Properties>
</file>