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1024e39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1024e39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1024e39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1024e39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1024e39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1024e39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1024e39a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1024e39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eet.google.com/pey-siiq-vyr?fbclid=IwAR1v0pmd9ufwjgUc-i40GGm39IVyDiCAe-nouL_p6GuEmkDjWO6q3ydqQ9c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naturellementfrancais.com/fr/blog/lexique-francais-noel-fle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www.naturellementfrancais.com/fr/blog/lexique-francais-noel-fle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ublicdomainpictures.net/en/view-image.php?image=110468&amp;picture=the-gift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nti.com" TargetMode="External"/><Relationship Id="rId4" Type="http://schemas.openxmlformats.org/officeDocument/2006/relationships/hyperlink" Target="https://www.menti.com/zp8dbx1ox4" TargetMode="External"/><Relationship Id="rId5" Type="http://schemas.openxmlformats.org/officeDocument/2006/relationships/hyperlink" Target="https://www.menti.com/zp8dbx1ox4" TargetMode="External"/><Relationship Id="rId6" Type="http://schemas.openxmlformats.org/officeDocument/2006/relationships/hyperlink" Target="https://www.menti.com/zp8dbx1ox4" TargetMode="External"/><Relationship Id="rId7" Type="http://schemas.openxmlformats.org/officeDocument/2006/relationships/hyperlink" Target="https://www.mentimeter.com/s/c80097fd9e47e77a5736b36bffdc456a/67b0038d616a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64350"/>
            <a:ext cx="8520600" cy="12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 eTwinning “Nemo 2021 sous nos mers”</a:t>
            </a:r>
            <a:endParaRPr b="1" sz="25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000125"/>
            <a:ext cx="8520600" cy="26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Rencontre en ligne du 14 décembre 2020 (12H00-12H50 heure française)</a:t>
            </a:r>
            <a:endParaRPr b="1"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Google Meet:</a:t>
            </a:r>
            <a:r>
              <a:rPr b="1" lang="it" sz="1800">
                <a:solidFill>
                  <a:srgbClr val="000000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meet.google.com/pey-siiq-vyr</a:t>
            </a:r>
            <a:endParaRPr b="1" sz="18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980B9"/>
              </a:solidFill>
              <a:highlight>
                <a:srgbClr val="EEF4F7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3174" r="26282" t="55092"/>
          <a:stretch/>
        </p:blipFill>
        <p:spPr>
          <a:xfrm>
            <a:off x="2631350" y="2119300"/>
            <a:ext cx="3738575" cy="23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1950" y="2238500"/>
            <a:ext cx="2369400" cy="2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IIS “L. Einaudi”, Chiari (Italie)</a:t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Classe 3^A AFM </a:t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Prof.: Laura Radice</a:t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393675" y="2172950"/>
            <a:ext cx="22740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Colegiul National «Calistrat Hogas», </a:t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Piatra-Neamt (Roumanie)</a:t>
            </a:r>
            <a:endParaRPr b="1" sz="18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Prof.: Alina Balus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Quels sont vos plus beaux souvenirs de Noël?</a:t>
            </a:r>
            <a:endParaRPr b="1" sz="37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1027113"/>
            <a:ext cx="57340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88225" y="4703650"/>
            <a:ext cx="748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Image: </a:t>
            </a:r>
            <a:r>
              <a:rPr lang="it" u="sng">
                <a:solidFill>
                  <a:schemeClr val="hlink"/>
                </a:solidFill>
                <a:hlinkClick r:id="rId4"/>
              </a:rPr>
              <a:t>https://www.naturellementfrancais.com/fr/blog/lexique-francais-noel-fle.html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Quelles sont les traditions de Noël de votre pays?</a:t>
            </a:r>
            <a:endParaRPr b="1" sz="20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50" y="920800"/>
            <a:ext cx="573405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92975" y="4702975"/>
            <a:ext cx="70722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Image: </a:t>
            </a:r>
            <a:r>
              <a:rPr lang="it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https://www.naturellementfrancais.com/fr/blog/lexique-francais-noel-fle.html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12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b="1" lang="it" sz="2000"/>
              <a:t>Quelqu’un vous offre un cadeau que vous n’aimez pas du tout. Qu’est-ce que vous faites?</a:t>
            </a:r>
            <a:endParaRPr b="1" sz="200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200"/>
              <a:t>Photo: </a:t>
            </a:r>
            <a:r>
              <a:rPr lang="it" sz="1200" u="sng">
                <a:solidFill>
                  <a:schemeClr val="hlink"/>
                </a:solidFill>
                <a:hlinkClick r:id="rId3"/>
              </a:rPr>
              <a:t>https://www.publicdomainpictures.net/en/view-image.php?image=110468&amp;picture=the-gifts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950" y="1352550"/>
            <a:ext cx="4524374" cy="30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0000"/>
                </a:solidFill>
              </a:rPr>
              <a:t>Tapez </a:t>
            </a:r>
            <a:r>
              <a:rPr lang="it" sz="2700" u="sng">
                <a:solidFill>
                  <a:schemeClr val="hlink"/>
                </a:solidFill>
                <a:hlinkClick r:id="rId3"/>
              </a:rPr>
              <a:t>www.menti.com</a:t>
            </a:r>
            <a:r>
              <a:rPr lang="it" sz="2700"/>
              <a:t> </a:t>
            </a:r>
            <a:r>
              <a:rPr lang="it" sz="2700">
                <a:solidFill>
                  <a:srgbClr val="000000"/>
                </a:solidFill>
              </a:rPr>
              <a:t>et insérez le code </a:t>
            </a:r>
            <a:r>
              <a:rPr b="1" lang="it" sz="2100">
                <a:solidFill>
                  <a:srgbClr val="073763"/>
                </a:solidFill>
                <a:highlight>
                  <a:srgbClr val="FFFFFF"/>
                </a:highlight>
              </a:rPr>
              <a:t>10 51 81 1</a:t>
            </a:r>
            <a:r>
              <a:rPr lang="it" sz="21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https://www.menti.com</a:t>
            </a:r>
            <a:r>
              <a:rPr lang="it" sz="7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r>
              <a:rPr lang="it" sz="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zp8dbx1ox4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solidFill>
                  <a:schemeClr val="dk1"/>
                </a:solidFill>
              </a:rPr>
              <a:t>Résultats: </a:t>
            </a:r>
            <a:r>
              <a:rPr lang="it" sz="16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https://www.mentimeter.com/s/c80097fd9e47e77a5736b36bffdc456a/67b0038d616a</a:t>
            </a:r>
            <a:endParaRPr sz="28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300" y="1742700"/>
            <a:ext cx="3395650" cy="20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