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5" r:id="rId11"/>
    <p:sldId id="261" r:id="rId12"/>
    <p:sldId id="263" r:id="rId13"/>
    <p:sldId id="264" r:id="rId14"/>
    <p:sldId id="269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8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2015-05-10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2015-05-10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2015-05-10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2015-05-10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2015-05-10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2015-05-10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2015-05-10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2015-05-10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2015-05-10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2015-05-10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2015-05-10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544" y="987574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altLang="ko-KR" sz="3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HOW TO BUILD </a:t>
            </a:r>
            <a:r>
              <a:rPr lang="en-US" altLang="ko-KR" sz="3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endParaRPr lang="en-US" altLang="ko-KR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sr-Latn-RS" altLang="ko-KR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WORDPRESS</a:t>
            </a:r>
            <a:r>
              <a:rPr lang="sr-Latn-RS" altLang="ko-KR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sr-Latn-RS" altLang="ko-KR" sz="3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WEBSITE</a:t>
            </a:r>
            <a:endParaRPr lang="en-US" altLang="ko-KR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75" y="2211710"/>
            <a:ext cx="332837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76056" y="4515966"/>
            <a:ext cx="3672408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Course teacher: Svetlana Kojić</a:t>
            </a:r>
            <a:endParaRPr lang="sr-Latn-R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ko-KR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Getting an account with WordPress.com</a:t>
            </a:r>
            <a:endParaRPr lang="ko-KR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98757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is the first screen on Wordpress you’ll see when you finish all of the previous obligatory tasks.</a:t>
            </a:r>
            <a:endParaRPr 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72005"/>
            <a:ext cx="5635714" cy="28706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46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ko-KR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Getting an account with WordPress.com</a:t>
            </a:r>
            <a:endParaRPr lang="ko-KR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915566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 the activation message from WordPress.com in your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mailbox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the button or use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provided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activate your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7734"/>
            <a:ext cx="6354901" cy="24482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82602" y="3219822"/>
            <a:ext cx="2450804" cy="359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867894"/>
            <a:ext cx="1224136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6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ko-KR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Getting an account with WordPress.com</a:t>
            </a:r>
            <a:endParaRPr lang="ko-KR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141442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how the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after activating your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11710"/>
            <a:ext cx="6912768" cy="23839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664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ko-KR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Getting an account with WordPress.com</a:t>
            </a:r>
            <a:endParaRPr lang="ko-KR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43758"/>
            <a:ext cx="3384517" cy="17579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5496" y="1141442"/>
            <a:ext cx="907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see how at this point your website looks like click on View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787774"/>
            <a:ext cx="144269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3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11710"/>
            <a:ext cx="4392488" cy="27952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32" y="483518"/>
            <a:ext cx="8424936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End of the first lesson.</a:t>
            </a:r>
          </a:p>
          <a:p>
            <a:pPr algn="ctr"/>
            <a:endParaRPr lang="sr-Latn-RS" sz="2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hope you'll successfully create </a:t>
            </a:r>
            <a:endParaRPr lang="sr-Latn-RS" sz="240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first free WordPress website.</a:t>
            </a:r>
            <a:endParaRPr lang="sr-Latn-R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2950121"/>
            <a:ext cx="7542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You’re in good company if you use WordPress to 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publish on 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web. Many famous blogs, news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outlets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music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Fortune 500 companies and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celebrities 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WordPress.For 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example, famous blogs like Mashable and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TechCrunch 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both on WordPress. </a:t>
            </a:r>
            <a:endParaRPr lang="sr-Latn-R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07504" y="1131590"/>
            <a:ext cx="8712968" cy="15693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sr-Latn-R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WordPress is an online, open source website creation 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tool      written </a:t>
            </a:r>
            <a:r>
              <a:rPr lang="sr-Latn-R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PHP. But in non-geek speak, it’s probably the easiest 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 most </a:t>
            </a:r>
            <a:r>
              <a:rPr lang="sr-Latn-R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powerful blogging and website content 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 system </a:t>
            </a:r>
            <a:r>
              <a:rPr lang="sr-Latn-R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(or CMS) in existence today.</a:t>
            </a:r>
            <a:endParaRPr lang="sr-Latn-R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sr-Latn-RS" altLang="ko-KR" sz="40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is WordPress?</a:t>
            </a:r>
            <a:endParaRPr lang="ko-KR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644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ko-KR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Getting an account with WordPress.com</a:t>
            </a:r>
            <a:endParaRPr lang="ko-KR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131590"/>
            <a:ext cx="8496944" cy="10081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Open your web browser </a:t>
            </a:r>
            <a:r>
              <a:rPr lang="en-US" altLang="ko-KR" sz="28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(mozilla </a:t>
            </a:r>
            <a:r>
              <a:rPr lang="en-US" altLang="ko-KR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firefox, internet explorer, </a:t>
            </a:r>
            <a:r>
              <a:rPr lang="sr-Latn-RS" altLang="ko-KR" sz="28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google chrome</a:t>
            </a:r>
            <a:r>
              <a:rPr lang="en-US" altLang="ko-KR" sz="28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etc</a:t>
            </a:r>
            <a:r>
              <a:rPr lang="en-US" altLang="ko-KR" sz="28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</a:t>
            </a:r>
            <a:r>
              <a:rPr lang="sr-Latn-RS" altLang="ko-KR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sr-Latn-RS" altLang="ko-KR" sz="28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r-Latn-RS" altLang="ko-KR" sz="28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tipe </a:t>
            </a:r>
            <a:r>
              <a:rPr lang="sr-Latn-RS" altLang="ko-KR" sz="28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wordpress in a blank field and press search.</a:t>
            </a:r>
            <a:endParaRPr lang="en-US" altLang="ko-K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55726"/>
            <a:ext cx="3888432" cy="24832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ight Arrow 4"/>
          <p:cNvSpPr/>
          <p:nvPr/>
        </p:nvSpPr>
        <p:spPr>
          <a:xfrm>
            <a:off x="915021" y="3559537"/>
            <a:ext cx="1878578" cy="1846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909179" y="319419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altLang="ko-KR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tipe wordpress </a:t>
            </a:r>
            <a:endParaRPr lang="sr-Latn-R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ko-KR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Getting an account with WordPress.com</a:t>
            </a:r>
            <a:endParaRPr lang="ko-KR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05958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WordPress.com homepage, click 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Create Website button.</a:t>
            </a:r>
            <a:endParaRPr 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013689"/>
            <a:ext cx="5400600" cy="29127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435846"/>
            <a:ext cx="2005758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ko-KR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Getting an account with WordPress.com</a:t>
            </a:r>
            <a:endParaRPr lang="ko-KR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059582"/>
            <a:ext cx="6622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your prefered address and then continue.</a:t>
            </a:r>
            <a:endParaRPr 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51670"/>
            <a:ext cx="6768752" cy="30620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35846"/>
            <a:ext cx="2448272" cy="3596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2789515"/>
            <a:ext cx="2016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Tipe in your </a:t>
            </a:r>
          </a:p>
          <a:p>
            <a:pPr algn="ctr"/>
            <a:r>
              <a:rPr lang="sr-Latn-RS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prefered address</a:t>
            </a:r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211960" y="3867894"/>
            <a:ext cx="2450804" cy="3596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29249" y="4167795"/>
            <a:ext cx="2016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Click to continue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632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ko-KR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Getting an account with WordPress.com</a:t>
            </a:r>
            <a:endParaRPr lang="ko-KR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516" y="90093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all the fields in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form, click the 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Next step 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button found </a:t>
            </a:r>
            <a:r>
              <a:rPr lang="en-US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 the bottom to </a:t>
            </a: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en-U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52396"/>
            <a:ext cx="3953555" cy="30103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227934"/>
            <a:ext cx="2450804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36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ko-KR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Getting an account with WordPress.com</a:t>
            </a:r>
            <a:endParaRPr lang="ko-KR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11293"/>
            <a:ext cx="4118464" cy="31166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79512" y="90093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You’ll be offered to find a custom address, don’t, just click on No Thanks and continue.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443958"/>
            <a:ext cx="2450804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1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ko-KR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Getting an account with WordPress.com</a:t>
            </a:r>
            <a:endParaRPr lang="ko-KR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0152"/>
            <a:ext cx="4232106" cy="30367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61510" y="906647"/>
            <a:ext cx="8802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 you’ll have to choose a theme for your website, just click on one theme that you like.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147814"/>
            <a:ext cx="2450804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8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ko-KR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Getting an account with WordPress.com</a:t>
            </a:r>
            <a:endParaRPr lang="ko-KR" altLang="en-US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05958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a free plan by clicking on Select Free.</a:t>
            </a:r>
            <a:endParaRPr 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714582"/>
            <a:ext cx="4320480" cy="33315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371950"/>
            <a:ext cx="1586708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98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553</TotalTime>
  <Words>367</Words>
  <Application>Microsoft Office PowerPoint</Application>
  <PresentationFormat>On-screen Show (16:9)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Theme</vt:lpstr>
      <vt:lpstr>PowerPoint Presentation</vt:lpstr>
      <vt:lpstr>What is WordPress?</vt:lpstr>
      <vt:lpstr>Getting an account with WordPress.com</vt:lpstr>
      <vt:lpstr>Getting an account with WordPress.com</vt:lpstr>
      <vt:lpstr>Getting an account with WordPress.com</vt:lpstr>
      <vt:lpstr>Getting an account with WordPress.com</vt:lpstr>
      <vt:lpstr>Getting an account with WordPress.com</vt:lpstr>
      <vt:lpstr>Getting an account with WordPress.com</vt:lpstr>
      <vt:lpstr>Getting an account with WordPress.com</vt:lpstr>
      <vt:lpstr>Getting an account with WordPress.com</vt:lpstr>
      <vt:lpstr>Getting an account with WordPress.com</vt:lpstr>
      <vt:lpstr>Getting an account with WordPress.com</vt:lpstr>
      <vt:lpstr>Getting an account with WordPress.com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cecx</cp:lastModifiedBy>
  <cp:revision>36</cp:revision>
  <dcterms:created xsi:type="dcterms:W3CDTF">2014-04-01T16:27:38Z</dcterms:created>
  <dcterms:modified xsi:type="dcterms:W3CDTF">2015-05-09T22:14:39Z</dcterms:modified>
</cp:coreProperties>
</file>