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7" r:id="rId5"/>
    <p:sldId id="264" r:id="rId6"/>
    <p:sldId id="271" r:id="rId7"/>
    <p:sldId id="273" r:id="rId8"/>
    <p:sldId id="272" r:id="rId9"/>
    <p:sldId id="274" r:id="rId10"/>
    <p:sldId id="275" r:id="rId11"/>
    <p:sldId id="276" r:id="rId12"/>
    <p:sldId id="278" r:id="rId13"/>
    <p:sldId id="277" r:id="rId14"/>
    <p:sldId id="269" r:id="rId1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74" y="18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025552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113033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216"/>
            <a:ext cx="9144000" cy="857250"/>
          </a:xfrm>
        </p:spPr>
        <p:txBody>
          <a:bodyPr/>
          <a:lstStyle>
            <a:lvl1pPr algn="l">
              <a:defRPr/>
            </a:lvl1pPr>
          </a:lstStyle>
          <a:p>
            <a:r>
              <a:rPr lang="en-US" altLang="ko-KR" dirty="0" smtClean="0"/>
              <a:t> Click to edit Master title style</a:t>
            </a:r>
            <a:endParaRPr lang="ko-KR" altLang="en-US" dirty="0"/>
          </a:p>
        </p:txBody>
      </p:sp>
      <p:sp>
        <p:nvSpPr>
          <p:cNvPr id="3" name="Content Placeholder 2"/>
          <p:cNvSpPr>
            <a:spLocks noGrp="1"/>
          </p:cNvSpPr>
          <p:nvPr>
            <p:ph idx="1"/>
          </p:nvPr>
        </p:nvSpPr>
        <p:spPr/>
        <p:txBody>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
        <p:nvSpPr>
          <p:cNvPr id="4" name="Date Placeholder 3"/>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14694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159806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2756615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4017851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2176104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837280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367004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DF8C5CDB-1AEF-4522-8EAF-CE1F4E5D863E}" type="datetimeFigureOut">
              <a:rPr lang="ko-KR" altLang="en-US" smtClean="0"/>
              <a:t>2015-05-10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7135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216"/>
            <a:ext cx="6948264" cy="857250"/>
          </a:xfrm>
          <a:prstGeom prst="rect">
            <a:avLst/>
          </a:prstGeom>
        </p:spPr>
        <p:txBody>
          <a:bodyPr vert="horz" lIns="91440" tIns="45720" rIns="91440" bIns="45720" rtlCol="0" anchor="ctr">
            <a:normAutofit/>
          </a:body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8C5CDB-1AEF-4522-8EAF-CE1F4E5D863E}" type="datetimeFigureOut">
              <a:rPr lang="ko-KR" altLang="en-US" smtClean="0"/>
              <a:t>2015-05-10</a:t>
            </a:fld>
            <a:endParaRPr lang="ko-KR" alt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67544" y="987574"/>
            <a:ext cx="4860032" cy="1077218"/>
          </a:xfrm>
          <a:prstGeom prst="rect">
            <a:avLst/>
          </a:prstGeom>
          <a:noFill/>
          <a:ln w="9525">
            <a:noFill/>
            <a:miter lim="800000"/>
            <a:headEnd/>
            <a:tailEnd/>
          </a:ln>
        </p:spPr>
        <p:txBody>
          <a:bodyPr wrap="square">
            <a:spAutoFit/>
          </a:bodyPr>
          <a:lstStyle/>
          <a:p>
            <a:pPr algn="ctr"/>
            <a:r>
              <a:rPr lang="sr-Latn-RS" altLang="ko-KR" sz="32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맑은 고딕" pitchFamily="50" charset="-127"/>
                <a:cs typeface="Arial" pitchFamily="34" charset="0"/>
              </a:rPr>
              <a:t>HOW TO BUILD </a:t>
            </a:r>
            <a:r>
              <a:rPr lang="en-US" altLang="ko-KR" sz="32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맑은 고딕" pitchFamily="50" charset="-127"/>
                <a:cs typeface="Arial" pitchFamily="34" charset="0"/>
              </a:rPr>
              <a:t>FREE </a:t>
            </a:r>
            <a:endParaRPr lang="en-US" altLang="ko-KR"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맑은 고딕" pitchFamily="50" charset="-127"/>
              <a:cs typeface="Arial" pitchFamily="34" charset="0"/>
            </a:endParaRPr>
          </a:p>
          <a:p>
            <a:pPr algn="ctr"/>
            <a:r>
              <a:rPr lang="sr-Latn-RS" altLang="ko-KR" sz="3200" b="1"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ea typeface="맑은 고딕" pitchFamily="50" charset="-127"/>
                <a:cs typeface="Arial" pitchFamily="34" charset="0"/>
              </a:rPr>
              <a:t>WORDPRESS</a:t>
            </a:r>
            <a:r>
              <a:rPr lang="sr-Latn-RS" altLang="ko-KR" sz="3200" b="1" smtClean="0">
                <a:solidFill>
                  <a:schemeClr val="tx1">
                    <a:lumMod val="65000"/>
                    <a:lumOff val="35000"/>
                  </a:schemeClr>
                </a:solidFill>
                <a:latin typeface="Arial" pitchFamily="34" charset="0"/>
                <a:ea typeface="맑은 고딕" pitchFamily="50" charset="-127"/>
                <a:cs typeface="Arial" pitchFamily="34" charset="0"/>
              </a:rPr>
              <a:t> </a:t>
            </a:r>
            <a:r>
              <a:rPr lang="sr-Latn-RS" altLang="ko-KR" sz="32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맑은 고딕" pitchFamily="50" charset="-127"/>
                <a:cs typeface="Arial" pitchFamily="34" charset="0"/>
              </a:rPr>
              <a:t>WEBSITE</a:t>
            </a:r>
            <a:endParaRPr lang="en-US" altLang="ko-KR"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맑은 고딕" pitchFamily="50" charset="-127"/>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375" y="2211710"/>
            <a:ext cx="3328370"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076056" y="4515966"/>
            <a:ext cx="3672408" cy="408623"/>
          </a:xfrm>
          <a:prstGeom prst="round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sr-Latn-RS" b="1" smtClean="0">
                <a:ln w="6600">
                  <a:solidFill>
                    <a:schemeClr val="accent2"/>
                  </a:solidFill>
                  <a:prstDash val="solid"/>
                </a:ln>
                <a:solidFill>
                  <a:srgbClr val="FFFFFF"/>
                </a:solidFill>
                <a:effectLst>
                  <a:outerShdw dist="38100" dir="2700000" algn="tl" rotWithShape="0">
                    <a:schemeClr val="accent2"/>
                  </a:outerShdw>
                </a:effectLst>
              </a:rPr>
              <a:t>Course teacher: Svetlana Kojić</a:t>
            </a:r>
            <a:endParaRPr lang="sr-Latn-RS" b="1">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create the Menu</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19622"/>
            <a:ext cx="2965760" cy="2585080"/>
          </a:xfrm>
          <a:prstGeom prst="rect">
            <a:avLst/>
          </a:prstGeom>
          <a:ln>
            <a:noFill/>
          </a:ln>
          <a:effectLst>
            <a:outerShdw blurRad="292100" dist="139700" dir="2700000" algn="tl" rotWithShape="0">
              <a:srgbClr val="333333">
                <a:alpha val="65000"/>
              </a:srgbClr>
            </a:outerShdw>
          </a:effectLst>
        </p:spPr>
      </p:pic>
      <p:sp>
        <p:nvSpPr>
          <p:cNvPr id="5" name="Content Placeholder 3"/>
          <p:cNvSpPr>
            <a:spLocks noGrp="1"/>
          </p:cNvSpPr>
          <p:nvPr>
            <p:ph idx="1"/>
          </p:nvPr>
        </p:nvSpPr>
        <p:spPr>
          <a:xfrm>
            <a:off x="179512" y="2244110"/>
            <a:ext cx="4032448" cy="936104"/>
          </a:xfrm>
        </p:spPr>
        <p:txBody>
          <a:bodyPr>
            <a:noAutofit/>
          </a:bodyPr>
          <a:lstStyle/>
          <a:p>
            <a:pPr marL="0" indent="0">
              <a:buNone/>
            </a:pPr>
            <a:r>
              <a:rPr lang="sr-Latn-RS" altLang="ko-KR" sz="1800" smtClean="0">
                <a:ln w="0"/>
                <a:solidFill>
                  <a:schemeClr val="accent1"/>
                </a:solidFill>
                <a:effectLst>
                  <a:outerShdw blurRad="38100" dist="25400" dir="5400000" algn="ctr" rotWithShape="0">
                    <a:srgbClr val="6E747A">
                      <a:alpha val="43000"/>
                    </a:srgbClr>
                  </a:outerShdw>
                </a:effectLst>
                <a:cs typeface="Arial" pitchFamily="34" charset="0"/>
              </a:rPr>
              <a:t>Under the Pages section of the Edit Menus page check all of the pages you want to appear in the menu and then click on Add to Menu.</a:t>
            </a:r>
            <a:endParaRPr lang="en-US" altLang="ko-KR" sz="18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3" name="Right Arrow 2"/>
          <p:cNvSpPr/>
          <p:nvPr/>
        </p:nvSpPr>
        <p:spPr>
          <a:xfrm>
            <a:off x="4067944" y="2571750"/>
            <a:ext cx="720080" cy="14401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
        <p:nvSpPr>
          <p:cNvPr id="6" name="Right Arrow 5"/>
          <p:cNvSpPr/>
          <p:nvPr/>
        </p:nvSpPr>
        <p:spPr>
          <a:xfrm>
            <a:off x="4064516" y="2850644"/>
            <a:ext cx="720080" cy="14401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
        <p:nvSpPr>
          <p:cNvPr id="7" name="Right Arrow 6"/>
          <p:cNvSpPr/>
          <p:nvPr/>
        </p:nvSpPr>
        <p:spPr>
          <a:xfrm>
            <a:off x="4067944" y="3108206"/>
            <a:ext cx="720080" cy="14401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
        <p:nvSpPr>
          <p:cNvPr id="8" name="Right Arrow 7"/>
          <p:cNvSpPr/>
          <p:nvPr/>
        </p:nvSpPr>
        <p:spPr>
          <a:xfrm rot="10800000">
            <a:off x="7531668" y="3651870"/>
            <a:ext cx="720080" cy="14401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4180545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create the Menu</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229" y="2126605"/>
            <a:ext cx="6042930" cy="292276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67544" y="908563"/>
            <a:ext cx="8208912" cy="1200329"/>
          </a:xfrm>
          <a:prstGeom prst="rect">
            <a:avLst/>
          </a:prstGeom>
          <a:noFill/>
        </p:spPr>
        <p:txBody>
          <a:bodyPr wrap="square" rtlCol="0">
            <a:spAutoFit/>
          </a:bodyPr>
          <a:lstStyle/>
          <a:p>
            <a:pPr algn="just"/>
            <a:r>
              <a:rPr lang="sr-Latn-RS" smtClean="0">
                <a:ln w="0"/>
                <a:solidFill>
                  <a:schemeClr val="accent1"/>
                </a:solidFill>
                <a:effectLst>
                  <a:outerShdw blurRad="38100" dist="25400" dir="5400000" algn="ctr" rotWithShape="0">
                    <a:srgbClr val="6E747A">
                      <a:alpha val="43000"/>
                    </a:srgbClr>
                  </a:outerShdw>
                </a:effectLst>
              </a:rPr>
              <a:t>Under Menu Structure you can now see names of your pages. If you need   to rearange the pages you’ll have to do it by draging them in the order you prefer. Check Primary Menu option. Click on the Save Menu when you’re    done.</a:t>
            </a:r>
            <a:endParaRPr lang="sr-Latn-RS">
              <a:ln w="0"/>
              <a:solidFill>
                <a:schemeClr val="accent1"/>
              </a:solidFill>
              <a:effectLst>
                <a:outerShdw blurRad="38100" dist="25400" dir="5400000" algn="ctr" rotWithShape="0">
                  <a:srgbClr val="6E747A">
                    <a:alpha val="43000"/>
                  </a:srgbClr>
                </a:outerShdw>
              </a:effectLst>
            </a:endParaRPr>
          </a:p>
        </p:txBody>
      </p:sp>
      <p:sp>
        <p:nvSpPr>
          <p:cNvPr id="6" name="Right Arrow 5"/>
          <p:cNvSpPr/>
          <p:nvPr/>
        </p:nvSpPr>
        <p:spPr>
          <a:xfrm rot="10800000">
            <a:off x="6761159" y="2961351"/>
            <a:ext cx="720080" cy="14401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
        <p:nvSpPr>
          <p:cNvPr id="7" name="Right Arrow 6"/>
          <p:cNvSpPr/>
          <p:nvPr/>
        </p:nvSpPr>
        <p:spPr>
          <a:xfrm rot="10800000">
            <a:off x="4355976" y="3515980"/>
            <a:ext cx="720080" cy="14401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
        <p:nvSpPr>
          <p:cNvPr id="8" name="Right Arrow 7"/>
          <p:cNvSpPr/>
          <p:nvPr/>
        </p:nvSpPr>
        <p:spPr>
          <a:xfrm rot="10800000">
            <a:off x="4355976" y="3717168"/>
            <a:ext cx="720080" cy="14401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
        <p:nvSpPr>
          <p:cNvPr id="9" name="Right Arrow 8"/>
          <p:cNvSpPr/>
          <p:nvPr/>
        </p:nvSpPr>
        <p:spPr>
          <a:xfrm rot="10800000">
            <a:off x="4355976" y="3939902"/>
            <a:ext cx="720080" cy="14401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
        <p:nvSpPr>
          <p:cNvPr id="10" name="Right Arrow 9"/>
          <p:cNvSpPr/>
          <p:nvPr/>
        </p:nvSpPr>
        <p:spPr>
          <a:xfrm rot="10800000">
            <a:off x="3923928" y="4494743"/>
            <a:ext cx="720080" cy="14401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418770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131590"/>
            <a:ext cx="3441031" cy="3867894"/>
          </a:xfrm>
          <a:prstGeom prst="rect">
            <a:avLst/>
          </a:prstGeom>
          <a:ln>
            <a:noFill/>
          </a:ln>
          <a:effectLst>
            <a:outerShdw blurRad="292100" dist="139700" dir="2700000" algn="tl" rotWithShape="0">
              <a:srgbClr val="333333">
                <a:alpha val="65000"/>
              </a:srgbClr>
            </a:outerShdw>
          </a:effectLst>
        </p:spPr>
      </p:pic>
      <p:sp>
        <p:nvSpPr>
          <p:cNvPr id="5" name="Content Placeholder 3"/>
          <p:cNvSpPr txBox="1">
            <a:spLocks/>
          </p:cNvSpPr>
          <p:nvPr/>
        </p:nvSpPr>
        <p:spPr>
          <a:xfrm>
            <a:off x="188680" y="1419622"/>
            <a:ext cx="3238420" cy="936104"/>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r-Latn-RS" altLang="ko-KR" sz="1800" smtClean="0">
                <a:ln w="0"/>
                <a:solidFill>
                  <a:schemeClr val="accent1"/>
                </a:solidFill>
                <a:effectLst>
                  <a:outerShdw blurRad="38100" dist="25400" dir="5400000" algn="ctr" rotWithShape="0">
                    <a:srgbClr val="6E747A">
                      <a:alpha val="43000"/>
                    </a:srgbClr>
                  </a:outerShdw>
                </a:effectLst>
                <a:cs typeface="Arial" pitchFamily="34" charset="0"/>
              </a:rPr>
              <a:t>You can change your site theme under Appearance - Themes. You just have to pick one theme you like and then confirm it by clicking on Activate and that’s it.</a:t>
            </a:r>
            <a:endParaRPr lang="en-US" altLang="ko-KR" sz="18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6" name="Right Arrow 5"/>
          <p:cNvSpPr/>
          <p:nvPr/>
        </p:nvSpPr>
        <p:spPr>
          <a:xfrm>
            <a:off x="1554892" y="3147814"/>
            <a:ext cx="1872208" cy="18040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
        <p:nvSpPr>
          <p:cNvPr id="7"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change website theme</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763522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Your WordPress Website</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467544" y="987574"/>
            <a:ext cx="8280920" cy="646331"/>
          </a:xfrm>
          <a:prstGeom prst="rect">
            <a:avLst/>
          </a:prstGeom>
          <a:noFill/>
        </p:spPr>
        <p:txBody>
          <a:bodyPr wrap="square" rtlCol="0">
            <a:spAutoFit/>
          </a:bodyPr>
          <a:lstStyle/>
          <a:p>
            <a:pPr algn="just"/>
            <a:r>
              <a:rPr lang="sr-Latn-RS" smtClean="0">
                <a:ln w="0"/>
                <a:solidFill>
                  <a:schemeClr val="accent1"/>
                </a:solidFill>
                <a:effectLst>
                  <a:outerShdw blurRad="38100" dist="25400" dir="5400000" algn="ctr" rotWithShape="0">
                    <a:srgbClr val="6E747A">
                      <a:alpha val="43000"/>
                    </a:srgbClr>
                  </a:outerShdw>
                </a:effectLst>
              </a:rPr>
              <a:t>Point to My Site and then click on View Site and you’ll see how your website looks now.</a:t>
            </a:r>
            <a:endParaRPr lang="sr-Latn-RS">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067694"/>
            <a:ext cx="5904656" cy="2557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1300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211710"/>
            <a:ext cx="4392488" cy="2795219"/>
          </a:xfrm>
          <a:prstGeom prst="rect">
            <a:avLst/>
          </a:prstGeom>
        </p:spPr>
      </p:pic>
      <p:sp>
        <p:nvSpPr>
          <p:cNvPr id="2" name="TextBox 1"/>
          <p:cNvSpPr txBox="1"/>
          <p:nvPr/>
        </p:nvSpPr>
        <p:spPr>
          <a:xfrm>
            <a:off x="359532" y="261700"/>
            <a:ext cx="8424936" cy="1938992"/>
          </a:xfrm>
          <a:prstGeom prst="rect">
            <a:avLst/>
          </a:prstGeom>
          <a:noFill/>
        </p:spPr>
        <p:txBody>
          <a:bodyPr wrap="square" rtlCol="0">
            <a:spAutoFit/>
          </a:bodyPr>
          <a:lstStyle/>
          <a:p>
            <a:pPr algn="ctr"/>
            <a:r>
              <a:rPr lang="sr-Latn-RS" sz="2400" b="1" smtClean="0">
                <a:ln w="6600">
                  <a:solidFill>
                    <a:schemeClr val="accent2"/>
                  </a:solidFill>
                  <a:prstDash val="solid"/>
                </a:ln>
                <a:solidFill>
                  <a:srgbClr val="FFFFFF"/>
                </a:solidFill>
                <a:effectLst>
                  <a:outerShdw dist="38100" dir="2700000" algn="tl" rotWithShape="0">
                    <a:schemeClr val="accent2"/>
                  </a:outerShdw>
                </a:effectLst>
              </a:rPr>
              <a:t>End of the </a:t>
            </a:r>
            <a:r>
              <a:rPr lang="sr-Latn-RS" sz="2400" b="1" smtClean="0">
                <a:ln w="6600">
                  <a:solidFill>
                    <a:schemeClr val="accent2"/>
                  </a:solidFill>
                  <a:prstDash val="solid"/>
                </a:ln>
                <a:solidFill>
                  <a:srgbClr val="FFFFFF"/>
                </a:solidFill>
                <a:effectLst>
                  <a:outerShdw dist="38100" dir="2700000" algn="tl" rotWithShape="0">
                    <a:schemeClr val="accent2"/>
                  </a:outerShdw>
                </a:effectLst>
              </a:rPr>
              <a:t>Second </a:t>
            </a:r>
            <a:r>
              <a:rPr lang="sr-Latn-RS" sz="2400" b="1" smtClean="0">
                <a:ln w="6600">
                  <a:solidFill>
                    <a:schemeClr val="accent2"/>
                  </a:solidFill>
                  <a:prstDash val="solid"/>
                </a:ln>
                <a:solidFill>
                  <a:srgbClr val="FFFFFF"/>
                </a:solidFill>
                <a:effectLst>
                  <a:outerShdw dist="38100" dir="2700000" algn="tl" rotWithShape="0">
                    <a:schemeClr val="accent2"/>
                  </a:outerShdw>
                </a:effectLst>
              </a:rPr>
              <a:t>lesson.</a:t>
            </a:r>
          </a:p>
          <a:p>
            <a:pPr algn="ctr"/>
            <a:endParaRPr lang="sr-Latn-RS" sz="2400" b="1">
              <a:ln w="6600">
                <a:solidFill>
                  <a:schemeClr val="accent2"/>
                </a:solidFill>
                <a:prstDash val="solid"/>
              </a:ln>
              <a:solidFill>
                <a:srgbClr val="FFFFFF"/>
              </a:solidFill>
              <a:effectLst>
                <a:outerShdw dist="38100" dir="2700000" algn="tl" rotWithShape="0">
                  <a:schemeClr val="accent2"/>
                </a:outerShdw>
              </a:effectLst>
            </a:endParaRPr>
          </a:p>
          <a:p>
            <a:pPr algn="ctr"/>
            <a:r>
              <a:rPr lang="en-US" sz="2400">
                <a:ln w="0"/>
                <a:solidFill>
                  <a:schemeClr val="accent1"/>
                </a:solidFill>
                <a:effectLst>
                  <a:outerShdw blurRad="38100" dist="25400" dir="5400000" algn="ctr" rotWithShape="0">
                    <a:srgbClr val="6E747A">
                      <a:alpha val="43000"/>
                    </a:srgbClr>
                  </a:outerShdw>
                </a:effectLst>
              </a:rPr>
              <a:t>I hope </a:t>
            </a:r>
            <a:r>
              <a:rPr lang="en-US" sz="2400" smtClean="0">
                <a:ln w="0"/>
                <a:solidFill>
                  <a:schemeClr val="accent1"/>
                </a:solidFill>
                <a:effectLst>
                  <a:outerShdw blurRad="38100" dist="25400" dir="5400000" algn="ctr" rotWithShape="0">
                    <a:srgbClr val="6E747A">
                      <a:alpha val="43000"/>
                    </a:srgbClr>
                  </a:outerShdw>
                </a:effectLst>
              </a:rPr>
              <a:t>you</a:t>
            </a:r>
            <a:r>
              <a:rPr lang="sr-Latn-RS" sz="2400" smtClean="0">
                <a:ln w="0"/>
                <a:solidFill>
                  <a:schemeClr val="accent1"/>
                </a:solidFill>
                <a:effectLst>
                  <a:outerShdw blurRad="38100" dist="25400" dir="5400000" algn="ctr" rotWithShape="0">
                    <a:srgbClr val="6E747A">
                      <a:alpha val="43000"/>
                    </a:srgbClr>
                  </a:outerShdw>
                </a:effectLst>
              </a:rPr>
              <a:t> have</a:t>
            </a:r>
            <a:r>
              <a:rPr lang="en-US" sz="2400" smtClean="0">
                <a:ln w="0"/>
                <a:solidFill>
                  <a:schemeClr val="accent1"/>
                </a:solidFill>
                <a:effectLst>
                  <a:outerShdw blurRad="38100" dist="25400" dir="5400000" algn="ctr" rotWithShape="0">
                    <a:srgbClr val="6E747A">
                      <a:alpha val="43000"/>
                    </a:srgbClr>
                  </a:outerShdw>
                </a:effectLst>
              </a:rPr>
              <a:t> </a:t>
            </a:r>
            <a:r>
              <a:rPr lang="en-US" sz="2400">
                <a:ln w="0"/>
                <a:solidFill>
                  <a:schemeClr val="accent1"/>
                </a:solidFill>
                <a:effectLst>
                  <a:outerShdw blurRad="38100" dist="25400" dir="5400000" algn="ctr" rotWithShape="0">
                    <a:srgbClr val="6E747A">
                      <a:alpha val="43000"/>
                    </a:srgbClr>
                  </a:outerShdw>
                </a:effectLst>
              </a:rPr>
              <a:t>successfully </a:t>
            </a:r>
            <a:r>
              <a:rPr lang="en-US" sz="2400" smtClean="0">
                <a:ln w="0"/>
                <a:solidFill>
                  <a:schemeClr val="accent1"/>
                </a:solidFill>
                <a:effectLst>
                  <a:outerShdw blurRad="38100" dist="25400" dir="5400000" algn="ctr" rotWithShape="0">
                    <a:srgbClr val="6E747A">
                      <a:alpha val="43000"/>
                    </a:srgbClr>
                  </a:outerShdw>
                </a:effectLst>
              </a:rPr>
              <a:t>create</a:t>
            </a:r>
            <a:r>
              <a:rPr lang="sr-Latn-RS" sz="2400" smtClean="0">
                <a:ln w="0"/>
                <a:solidFill>
                  <a:schemeClr val="accent1"/>
                </a:solidFill>
                <a:effectLst>
                  <a:outerShdw blurRad="38100" dist="25400" dir="5400000" algn="ctr" rotWithShape="0">
                    <a:srgbClr val="6E747A">
                      <a:alpha val="43000"/>
                    </a:srgbClr>
                  </a:outerShdw>
                </a:effectLst>
              </a:rPr>
              <a:t>d</a:t>
            </a:r>
            <a:r>
              <a:rPr lang="en-US" sz="2400" smtClean="0">
                <a:ln w="0"/>
                <a:solidFill>
                  <a:schemeClr val="accent1"/>
                </a:solidFill>
                <a:effectLst>
                  <a:outerShdw blurRad="38100" dist="25400" dir="5400000" algn="ctr" rotWithShape="0">
                    <a:srgbClr val="6E747A">
                      <a:alpha val="43000"/>
                    </a:srgbClr>
                  </a:outerShdw>
                </a:effectLst>
              </a:rPr>
              <a:t> </a:t>
            </a:r>
            <a:endParaRPr lang="sr-Latn-RS" sz="2400" smtClean="0">
              <a:ln w="0"/>
              <a:solidFill>
                <a:schemeClr val="accent1"/>
              </a:solidFill>
              <a:effectLst>
                <a:outerShdw blurRad="38100" dist="25400" dir="5400000" algn="ctr" rotWithShape="0">
                  <a:srgbClr val="6E747A">
                    <a:alpha val="43000"/>
                  </a:srgbClr>
                </a:outerShdw>
              </a:effectLst>
            </a:endParaRPr>
          </a:p>
          <a:p>
            <a:pPr algn="ctr"/>
            <a:r>
              <a:rPr lang="en-US" sz="2400" smtClean="0">
                <a:ln w="0"/>
                <a:solidFill>
                  <a:schemeClr val="accent1"/>
                </a:solidFill>
                <a:effectLst>
                  <a:outerShdw blurRad="38100" dist="25400" dir="5400000" algn="ctr" rotWithShape="0">
                    <a:srgbClr val="6E747A">
                      <a:alpha val="43000"/>
                    </a:srgbClr>
                  </a:outerShdw>
                </a:effectLst>
              </a:rPr>
              <a:t>your </a:t>
            </a:r>
            <a:r>
              <a:rPr lang="en-US" sz="2400">
                <a:ln w="0"/>
                <a:solidFill>
                  <a:schemeClr val="accent1"/>
                </a:solidFill>
                <a:effectLst>
                  <a:outerShdw blurRad="38100" dist="25400" dir="5400000" algn="ctr" rotWithShape="0">
                    <a:srgbClr val="6E747A">
                      <a:alpha val="43000"/>
                    </a:srgbClr>
                  </a:outerShdw>
                </a:effectLst>
              </a:rPr>
              <a:t>first free WordPress website</a:t>
            </a:r>
            <a:r>
              <a:rPr lang="en-US" sz="2400" smtClean="0">
                <a:ln w="0"/>
                <a:solidFill>
                  <a:schemeClr val="accent1"/>
                </a:solidFill>
                <a:effectLst>
                  <a:outerShdw blurRad="38100" dist="25400" dir="5400000" algn="ctr" rotWithShape="0">
                    <a:srgbClr val="6E747A">
                      <a:alpha val="43000"/>
                    </a:srgbClr>
                  </a:outerShdw>
                </a:effectLst>
              </a:rPr>
              <a:t>.</a:t>
            </a:r>
            <a:r>
              <a:rPr lang="sr-Latn-RS" sz="2400" smtClean="0">
                <a:ln w="0"/>
                <a:solidFill>
                  <a:schemeClr val="accent1"/>
                </a:solidFill>
                <a:effectLst>
                  <a:outerShdw blurRad="38100" dist="25400" dir="5400000" algn="ctr" rotWithShape="0">
                    <a:srgbClr val="6E747A">
                      <a:alpha val="43000"/>
                    </a:srgbClr>
                  </a:outerShdw>
                </a:effectLst>
              </a:rPr>
              <a:t> </a:t>
            </a:r>
          </a:p>
          <a:p>
            <a:pPr algn="ctr"/>
            <a:r>
              <a:rPr lang="sr-Latn-RS" sz="2400" smtClean="0">
                <a:ln w="0"/>
                <a:solidFill>
                  <a:schemeClr val="accent1"/>
                </a:solidFill>
                <a:effectLst>
                  <a:outerShdw blurRad="38100" dist="25400" dir="5400000" algn="ctr" rotWithShape="0">
                    <a:srgbClr val="6E747A">
                      <a:alpha val="43000"/>
                    </a:srgbClr>
                  </a:outerShdw>
                </a:effectLst>
              </a:rPr>
              <a:t>Editing is up to you and your creativity.</a:t>
            </a:r>
            <a:endParaRPr lang="sr-Latn-RS" sz="240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988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778" y="3523389"/>
            <a:ext cx="2740296" cy="1418400"/>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280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look of the free WordPress site after first login</a:t>
            </a:r>
            <a:endParaRPr lang="ko-KR" altLang="en-US" sz="28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361860" y="1047919"/>
            <a:ext cx="8424936" cy="646331"/>
          </a:xfrm>
          <a:prstGeom prst="rect">
            <a:avLst/>
          </a:prstGeom>
          <a:noFill/>
        </p:spPr>
        <p:txBody>
          <a:bodyPr wrap="square" rtlCol="0">
            <a:spAutoFit/>
          </a:bodyPr>
          <a:lstStyle/>
          <a:p>
            <a:r>
              <a:rPr lang="sr-Latn-RS" smtClean="0">
                <a:ln w="0"/>
                <a:solidFill>
                  <a:schemeClr val="accent1"/>
                </a:solidFill>
                <a:effectLst>
                  <a:outerShdw blurRad="38100" dist="25400" dir="5400000" algn="ctr" rotWithShape="0">
                    <a:srgbClr val="6E747A">
                      <a:alpha val="43000"/>
                    </a:srgbClr>
                  </a:outerShdw>
                </a:effectLst>
              </a:rPr>
              <a:t>To see how your website looks you have to login to your WordPress account. Then you need to click on My Site, and on the next page click on View Site.</a:t>
            </a:r>
            <a:endParaRPr lang="sr-Latn-RS">
              <a:ln w="0"/>
              <a:solidFill>
                <a:schemeClr val="accent1"/>
              </a:solidFill>
              <a:effectLst>
                <a:outerShdw blurRad="38100" dist="25400" dir="5400000" algn="ctr" rotWithShape="0">
                  <a:srgbClr val="6E747A">
                    <a:alpha val="43000"/>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60" y="2052260"/>
            <a:ext cx="2628000" cy="141739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rot="10800000">
            <a:off x="2411760" y="2121950"/>
            <a:ext cx="792000" cy="14202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2052260"/>
            <a:ext cx="2364641" cy="14184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436581" y="4078876"/>
            <a:ext cx="792000" cy="142029"/>
          </a:xfrm>
          <a:prstGeom prst="rect">
            <a:avLst/>
          </a:prstGeom>
        </p:spPr>
      </p:pic>
      <p:pic>
        <p:nvPicPr>
          <p:cNvPr id="12" name="Picture 11"/>
          <p:cNvPicPr>
            <a:picLocks noChangeAspect="1"/>
          </p:cNvPicPr>
          <p:nvPr/>
        </p:nvPicPr>
        <p:blipFill>
          <a:blip r:embed="rId4"/>
          <a:stretch>
            <a:fillRect/>
          </a:stretch>
        </p:blipFill>
        <p:spPr>
          <a:xfrm>
            <a:off x="3411133" y="2052261"/>
            <a:ext cx="792000" cy="14202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3527663"/>
            <a:ext cx="2425698" cy="141840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stretch>
            <a:fillRect/>
          </a:stretch>
        </p:blipFill>
        <p:spPr>
          <a:xfrm>
            <a:off x="3936954" y="4222410"/>
            <a:ext cx="1405234" cy="252000"/>
          </a:xfrm>
          <a:prstGeom prst="rect">
            <a:avLst/>
          </a:prstGeom>
        </p:spPr>
      </p:pic>
      <p:sp>
        <p:nvSpPr>
          <p:cNvPr id="15" name="TextBox 14"/>
          <p:cNvSpPr txBox="1"/>
          <p:nvPr/>
        </p:nvSpPr>
        <p:spPr>
          <a:xfrm>
            <a:off x="4242675" y="4015439"/>
            <a:ext cx="793792" cy="276999"/>
          </a:xfrm>
          <a:prstGeom prst="rect">
            <a:avLst/>
          </a:prstGeom>
          <a:noFill/>
        </p:spPr>
        <p:txBody>
          <a:bodyPr wrap="square" rtlCol="0">
            <a:spAutoFit/>
          </a:bodyPr>
          <a:lstStyle/>
          <a:p>
            <a:pPr algn="ctr"/>
            <a:r>
              <a:rPr lang="sr-Latn-RS" sz="1200" smtClean="0">
                <a:ln w="0"/>
                <a:solidFill>
                  <a:schemeClr val="accent1"/>
                </a:solidFill>
                <a:effectLst>
                  <a:outerShdw blurRad="38100" dist="25400" dir="5400000" algn="ctr" rotWithShape="0">
                    <a:srgbClr val="6E747A">
                      <a:alpha val="43000"/>
                    </a:srgbClr>
                  </a:outerShdw>
                </a:effectLst>
              </a:rPr>
              <a:t>Your site</a:t>
            </a:r>
            <a:endParaRPr lang="sr-Latn-RS" sz="120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66441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Accessing WP Admin - Dashboard</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Content Placeholder 3"/>
          <p:cNvSpPr>
            <a:spLocks noGrp="1"/>
          </p:cNvSpPr>
          <p:nvPr>
            <p:ph idx="1"/>
          </p:nvPr>
        </p:nvSpPr>
        <p:spPr>
          <a:xfrm>
            <a:off x="323528" y="1131590"/>
            <a:ext cx="4104456" cy="1440160"/>
          </a:xfrm>
        </p:spPr>
        <p:txBody>
          <a:bodyPr>
            <a:noAutofit/>
          </a:bodyPr>
          <a:lstStyle/>
          <a:p>
            <a:pPr marL="0" indent="0">
              <a:buNone/>
            </a:pPr>
            <a:r>
              <a:rPr lang="sr-Latn-RS" altLang="ko-KR" sz="1800" smtClean="0">
                <a:ln w="0"/>
                <a:solidFill>
                  <a:schemeClr val="accent1"/>
                </a:solidFill>
                <a:effectLst>
                  <a:outerShdw blurRad="38100" dist="25400" dir="5400000" algn="ctr" rotWithShape="0">
                    <a:srgbClr val="6E747A">
                      <a:alpha val="43000"/>
                    </a:srgbClr>
                  </a:outerShdw>
                </a:effectLst>
                <a:cs typeface="Arial" pitchFamily="34" charset="0"/>
              </a:rPr>
              <a:t>To start working with your website you have to point on My Site and then click on WP Admin. The page that opens is your WordPress website admin page – Dashboard.</a:t>
            </a:r>
            <a:endParaRPr lang="en-US" altLang="ko-KR" sz="1800" dirty="0">
              <a:ln w="0"/>
              <a:solidFill>
                <a:schemeClr val="accent1"/>
              </a:solidFill>
              <a:effectLst>
                <a:outerShdw blurRad="38100" dist="25400" dir="5400000" algn="ctr" rotWithShape="0">
                  <a:srgbClr val="6E747A">
                    <a:alpha val="43000"/>
                  </a:srgbClr>
                </a:outerShdw>
              </a:effectLst>
              <a:cs typeface="Arial"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626" r="30429" b="9447"/>
          <a:stretch/>
        </p:blipFill>
        <p:spPr>
          <a:xfrm>
            <a:off x="4932040" y="987574"/>
            <a:ext cx="3501863" cy="237626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rot="10800000">
            <a:off x="5364088" y="1347614"/>
            <a:ext cx="1606160" cy="2880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773102"/>
            <a:ext cx="4536504" cy="212723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stretch>
            <a:fillRect/>
          </a:stretch>
        </p:blipFill>
        <p:spPr>
          <a:xfrm rot="10800000">
            <a:off x="683568" y="2784904"/>
            <a:ext cx="1606160" cy="288032"/>
          </a:xfrm>
          <a:prstGeom prst="rect">
            <a:avLst/>
          </a:prstGeom>
        </p:spPr>
      </p:pic>
    </p:spTree>
    <p:extLst>
      <p:ext uri="{BB962C8B-B14F-4D97-AF65-F5344CB8AC3E}">
        <p14:creationId xmlns:p14="http://schemas.microsoft.com/office/powerpoint/2010/main" val="209059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add pages to your web site</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727" y="1059582"/>
            <a:ext cx="3767565" cy="3920511"/>
          </a:xfrm>
          <a:prstGeom prst="rect">
            <a:avLst/>
          </a:prstGeom>
          <a:ln>
            <a:noFill/>
          </a:ln>
          <a:effectLst>
            <a:outerShdw blurRad="292100" dist="139700" dir="2700000" algn="tl" rotWithShape="0">
              <a:srgbClr val="333333">
                <a:alpha val="65000"/>
              </a:srgbClr>
            </a:outerShdw>
          </a:effectLst>
        </p:spPr>
      </p:pic>
      <p:sp>
        <p:nvSpPr>
          <p:cNvPr id="7" name="Content Placeholder 3"/>
          <p:cNvSpPr>
            <a:spLocks noGrp="1"/>
          </p:cNvSpPr>
          <p:nvPr>
            <p:ph idx="1"/>
          </p:nvPr>
        </p:nvSpPr>
        <p:spPr>
          <a:xfrm>
            <a:off x="251520" y="2211710"/>
            <a:ext cx="2574207" cy="936104"/>
          </a:xfrm>
        </p:spPr>
        <p:txBody>
          <a:bodyPr>
            <a:noAutofit/>
          </a:bodyPr>
          <a:lstStyle/>
          <a:p>
            <a:pPr marL="0" indent="0">
              <a:buNone/>
            </a:pPr>
            <a:r>
              <a:rPr lang="sr-Latn-RS" altLang="ko-KR" sz="1800" smtClean="0">
                <a:ln w="0"/>
                <a:solidFill>
                  <a:schemeClr val="accent1"/>
                </a:solidFill>
                <a:effectLst>
                  <a:outerShdw blurRad="38100" dist="25400" dir="5400000" algn="ctr" rotWithShape="0">
                    <a:srgbClr val="6E747A">
                      <a:alpha val="43000"/>
                    </a:srgbClr>
                  </a:outerShdw>
                </a:effectLst>
                <a:cs typeface="Arial" pitchFamily="34" charset="0"/>
              </a:rPr>
              <a:t>In your Dashboard click on Pages and then on Add New. </a:t>
            </a:r>
            <a:endParaRPr lang="en-US" altLang="ko-KR" sz="18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8" name="Right Arrow 7"/>
          <p:cNvSpPr/>
          <p:nvPr/>
        </p:nvSpPr>
        <p:spPr>
          <a:xfrm>
            <a:off x="2381123" y="2601848"/>
            <a:ext cx="432048" cy="7200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sr-Latn-RS"/>
          </a:p>
        </p:txBody>
      </p:sp>
      <p:sp>
        <p:nvSpPr>
          <p:cNvPr id="9" name="Right Arrow 8"/>
          <p:cNvSpPr/>
          <p:nvPr/>
        </p:nvSpPr>
        <p:spPr>
          <a:xfrm rot="1120386">
            <a:off x="2366847" y="2854280"/>
            <a:ext cx="470305" cy="84383"/>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sr-Latn-RS"/>
          </a:p>
        </p:txBody>
      </p:sp>
    </p:spTree>
    <p:extLst>
      <p:ext uri="{BB962C8B-B14F-4D97-AF65-F5344CB8AC3E}">
        <p14:creationId xmlns:p14="http://schemas.microsoft.com/office/powerpoint/2010/main" val="310618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add pages to your web site</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059582"/>
            <a:ext cx="4556198" cy="3942568"/>
          </a:xfrm>
          <a:prstGeom prst="rect">
            <a:avLst/>
          </a:prstGeom>
          <a:ln>
            <a:noFill/>
          </a:ln>
          <a:effectLst>
            <a:outerShdw blurRad="292100" dist="139700" dir="2700000" algn="tl" rotWithShape="0">
              <a:srgbClr val="333333">
                <a:alpha val="65000"/>
              </a:srgbClr>
            </a:outerShdw>
          </a:effectLst>
        </p:spPr>
      </p:pic>
      <p:sp>
        <p:nvSpPr>
          <p:cNvPr id="8" name="Content Placeholder 3"/>
          <p:cNvSpPr>
            <a:spLocks noGrp="1"/>
          </p:cNvSpPr>
          <p:nvPr>
            <p:ph idx="1"/>
          </p:nvPr>
        </p:nvSpPr>
        <p:spPr>
          <a:xfrm>
            <a:off x="181452" y="1293417"/>
            <a:ext cx="2160240" cy="936104"/>
          </a:xfrm>
        </p:spPr>
        <p:txBody>
          <a:bodyPr>
            <a:noAutofit/>
          </a:bodyPr>
          <a:lstStyle/>
          <a:p>
            <a:pPr marL="0" indent="0">
              <a:buNone/>
            </a:pPr>
            <a:r>
              <a:rPr lang="sr-Latn-RS" altLang="ko-KR" sz="1800" smtClean="0">
                <a:ln w="0"/>
                <a:solidFill>
                  <a:schemeClr val="accent1"/>
                </a:solidFill>
                <a:effectLst>
                  <a:outerShdw blurRad="38100" dist="25400" dir="5400000" algn="ctr" rotWithShape="0">
                    <a:srgbClr val="6E747A">
                      <a:alpha val="43000"/>
                    </a:srgbClr>
                  </a:outerShdw>
                </a:effectLst>
                <a:cs typeface="Arial" pitchFamily="34" charset="0"/>
              </a:rPr>
              <a:t>Write the name of your new page.</a:t>
            </a:r>
            <a:endParaRPr lang="en-US" altLang="ko-KR" sz="18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9" name="Right Arrow 8"/>
          <p:cNvSpPr/>
          <p:nvPr/>
        </p:nvSpPr>
        <p:spPr>
          <a:xfrm>
            <a:off x="2267744" y="1671268"/>
            <a:ext cx="1872208" cy="18040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
        <p:nvSpPr>
          <p:cNvPr id="10" name="Content Placeholder 3"/>
          <p:cNvSpPr txBox="1">
            <a:spLocks/>
          </p:cNvSpPr>
          <p:nvPr/>
        </p:nvSpPr>
        <p:spPr>
          <a:xfrm>
            <a:off x="179512" y="3025728"/>
            <a:ext cx="2448272" cy="914174"/>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r-Latn-RS" altLang="ko-KR" sz="1800" smtClean="0">
                <a:ln w="0"/>
                <a:solidFill>
                  <a:schemeClr val="accent1"/>
                </a:solidFill>
                <a:effectLst>
                  <a:outerShdw blurRad="38100" dist="25400" dir="5400000" algn="ctr" rotWithShape="0">
                    <a:srgbClr val="6E747A">
                      <a:alpha val="43000"/>
                    </a:srgbClr>
                  </a:outerShdw>
                </a:effectLst>
                <a:cs typeface="Arial" pitchFamily="34" charset="0"/>
              </a:rPr>
              <a:t>Add text or media that you’d like to appear on your page.</a:t>
            </a:r>
            <a:endParaRPr lang="en-US" altLang="ko-KR" sz="18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11" name="Right Arrow 10"/>
          <p:cNvSpPr/>
          <p:nvPr/>
        </p:nvSpPr>
        <p:spPr>
          <a:xfrm>
            <a:off x="2267744" y="3340187"/>
            <a:ext cx="1872208" cy="18040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47623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add pages to your web site</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23678"/>
            <a:ext cx="7308304" cy="296407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1844" y="1021132"/>
            <a:ext cx="8496944" cy="646331"/>
          </a:xfrm>
          <a:prstGeom prst="rect">
            <a:avLst/>
          </a:prstGeom>
          <a:noFill/>
        </p:spPr>
        <p:txBody>
          <a:bodyPr wrap="square" rtlCol="0">
            <a:spAutoFit/>
          </a:bodyPr>
          <a:lstStyle/>
          <a:p>
            <a:r>
              <a:rPr lang="sr-Latn-RS" smtClean="0">
                <a:ln w="0"/>
                <a:solidFill>
                  <a:schemeClr val="accent1"/>
                </a:solidFill>
                <a:effectLst>
                  <a:outerShdw blurRad="38100" dist="25400" dir="5400000" algn="ctr" rotWithShape="0">
                    <a:srgbClr val="6E747A">
                      <a:alpha val="43000"/>
                    </a:srgbClr>
                  </a:outerShdw>
                </a:effectLst>
              </a:rPr>
              <a:t>Click on Publish to finish work on your page. You can come back and edit later. </a:t>
            </a:r>
          </a:p>
          <a:p>
            <a:r>
              <a:rPr lang="sr-Latn-RS" smtClean="0">
                <a:ln w="0"/>
                <a:solidFill>
                  <a:schemeClr val="accent1"/>
                </a:solidFill>
                <a:effectLst>
                  <a:outerShdw blurRad="38100" dist="25400" dir="5400000" algn="ctr" rotWithShape="0">
                    <a:srgbClr val="6E747A">
                      <a:alpha val="43000"/>
                    </a:srgbClr>
                  </a:outerShdw>
                </a:effectLst>
              </a:rPr>
              <a:t>The decision about number of pages that you’ll create is up to you.</a:t>
            </a:r>
            <a:endParaRPr lang="sr-Latn-RS">
              <a:ln w="0"/>
              <a:solidFill>
                <a:schemeClr val="accent1"/>
              </a:solidFill>
              <a:effectLst>
                <a:outerShdw blurRad="38100" dist="25400" dir="5400000" algn="ctr" rotWithShape="0">
                  <a:srgbClr val="6E747A">
                    <a:alpha val="43000"/>
                  </a:srgbClr>
                </a:outerShdw>
              </a:effectLst>
            </a:endParaRPr>
          </a:p>
        </p:txBody>
      </p:sp>
      <p:pic>
        <p:nvPicPr>
          <p:cNvPr id="6" name="Picture 5"/>
          <p:cNvPicPr>
            <a:picLocks noChangeAspect="1"/>
          </p:cNvPicPr>
          <p:nvPr/>
        </p:nvPicPr>
        <p:blipFill>
          <a:blip r:embed="rId3"/>
          <a:stretch>
            <a:fillRect/>
          </a:stretch>
        </p:blipFill>
        <p:spPr>
          <a:xfrm rot="10800000">
            <a:off x="7380312" y="3219822"/>
            <a:ext cx="1606160" cy="288032"/>
          </a:xfrm>
          <a:prstGeom prst="rect">
            <a:avLst/>
          </a:prstGeom>
        </p:spPr>
      </p:pic>
    </p:spTree>
    <p:extLst>
      <p:ext uri="{BB962C8B-B14F-4D97-AF65-F5344CB8AC3E}">
        <p14:creationId xmlns:p14="http://schemas.microsoft.com/office/powerpoint/2010/main" val="802078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create Contact page</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1901" y="1887673"/>
            <a:ext cx="4324531" cy="266429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1844" y="1021132"/>
            <a:ext cx="8496944" cy="646331"/>
          </a:xfrm>
          <a:prstGeom prst="rect">
            <a:avLst/>
          </a:prstGeom>
          <a:noFill/>
        </p:spPr>
        <p:txBody>
          <a:bodyPr wrap="square" rtlCol="0">
            <a:spAutoFit/>
          </a:bodyPr>
          <a:lstStyle/>
          <a:p>
            <a:r>
              <a:rPr lang="sr-Latn-RS" smtClean="0">
                <a:ln w="0"/>
                <a:solidFill>
                  <a:schemeClr val="accent1"/>
                </a:solidFill>
                <a:effectLst>
                  <a:outerShdw blurRad="38100" dist="25400" dir="5400000" algn="ctr" rotWithShape="0">
                    <a:srgbClr val="6E747A">
                      <a:alpha val="43000"/>
                    </a:srgbClr>
                  </a:outerShdw>
                </a:effectLst>
              </a:rPr>
              <a:t>If you’re creating contact page just click on the Add Contact Form on the New Page and after confirmation you’ll have a new contact page finished.</a:t>
            </a:r>
            <a:endParaRPr lang="sr-Latn-RS">
              <a:ln w="0"/>
              <a:solidFill>
                <a:schemeClr val="accent1"/>
              </a:solidFill>
              <a:effectLst>
                <a:outerShdw blurRad="38100" dist="25400" dir="5400000" algn="ctr" rotWithShape="0">
                  <a:srgbClr val="6E747A">
                    <a:alpha val="43000"/>
                  </a:srgbClr>
                </a:outerShdw>
              </a:effectLst>
            </a:endParaRPr>
          </a:p>
        </p:txBody>
      </p:sp>
      <p:pic>
        <p:nvPicPr>
          <p:cNvPr id="2" name="Picture 1"/>
          <p:cNvPicPr>
            <a:picLocks noChangeAspect="1"/>
          </p:cNvPicPr>
          <p:nvPr/>
        </p:nvPicPr>
        <p:blipFill rotWithShape="1">
          <a:blip r:embed="rId3"/>
          <a:srcRect t="1" r="63999" b="58685"/>
          <a:stretch/>
        </p:blipFill>
        <p:spPr>
          <a:xfrm>
            <a:off x="323527" y="2571750"/>
            <a:ext cx="2786383" cy="1296143"/>
          </a:xfrm>
          <a:prstGeom prst="rect">
            <a:avLst/>
          </a:prstGeom>
          <a:ln>
            <a:noFill/>
          </a:ln>
          <a:effectLst>
            <a:outerShdw blurRad="292100" dist="139700" dir="2700000" algn="tl" rotWithShape="0">
              <a:srgbClr val="333333">
                <a:alpha val="65000"/>
              </a:srgbClr>
            </a:outerShdw>
          </a:effectLst>
        </p:spPr>
      </p:pic>
      <p:sp>
        <p:nvSpPr>
          <p:cNvPr id="6" name="Down Arrow 5"/>
          <p:cNvSpPr/>
          <p:nvPr/>
        </p:nvSpPr>
        <p:spPr>
          <a:xfrm>
            <a:off x="2627784" y="2283718"/>
            <a:ext cx="144016" cy="122413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pic>
        <p:nvPicPr>
          <p:cNvPr id="7" name="Picture 6"/>
          <p:cNvPicPr>
            <a:picLocks noChangeAspect="1"/>
          </p:cNvPicPr>
          <p:nvPr/>
        </p:nvPicPr>
        <p:blipFill>
          <a:blip r:embed="rId4"/>
          <a:stretch>
            <a:fillRect/>
          </a:stretch>
        </p:blipFill>
        <p:spPr>
          <a:xfrm rot="10800000">
            <a:off x="5220072" y="3723877"/>
            <a:ext cx="1606160" cy="288032"/>
          </a:xfrm>
          <a:prstGeom prst="rect">
            <a:avLst/>
          </a:prstGeom>
        </p:spPr>
      </p:pic>
    </p:spTree>
    <p:extLst>
      <p:ext uri="{BB962C8B-B14F-4D97-AF65-F5344CB8AC3E}">
        <p14:creationId xmlns:p14="http://schemas.microsoft.com/office/powerpoint/2010/main" val="29205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create the Menu</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131590"/>
            <a:ext cx="3441031" cy="3867894"/>
          </a:xfrm>
          <a:prstGeom prst="rect">
            <a:avLst/>
          </a:prstGeom>
          <a:ln>
            <a:noFill/>
          </a:ln>
          <a:effectLst>
            <a:outerShdw blurRad="292100" dist="139700" dir="2700000" algn="tl" rotWithShape="0">
              <a:srgbClr val="333333">
                <a:alpha val="65000"/>
              </a:srgbClr>
            </a:outerShdw>
          </a:effectLst>
        </p:spPr>
      </p:pic>
      <p:sp>
        <p:nvSpPr>
          <p:cNvPr id="5" name="Content Placeholder 3"/>
          <p:cNvSpPr>
            <a:spLocks noGrp="1"/>
          </p:cNvSpPr>
          <p:nvPr>
            <p:ph idx="1"/>
          </p:nvPr>
        </p:nvSpPr>
        <p:spPr>
          <a:xfrm>
            <a:off x="253460" y="2824160"/>
            <a:ext cx="3238420" cy="936104"/>
          </a:xfrm>
        </p:spPr>
        <p:txBody>
          <a:bodyPr>
            <a:noAutofit/>
          </a:bodyPr>
          <a:lstStyle/>
          <a:p>
            <a:pPr marL="0" indent="0">
              <a:buNone/>
            </a:pPr>
            <a:r>
              <a:rPr lang="sr-Latn-RS" altLang="ko-KR" sz="1800" smtClean="0">
                <a:ln w="0"/>
                <a:solidFill>
                  <a:schemeClr val="accent1"/>
                </a:solidFill>
                <a:effectLst>
                  <a:outerShdw blurRad="38100" dist="25400" dir="5400000" algn="ctr" rotWithShape="0">
                    <a:srgbClr val="6E747A">
                      <a:alpha val="43000"/>
                    </a:srgbClr>
                  </a:outerShdw>
                </a:effectLst>
                <a:cs typeface="Arial" pitchFamily="34" charset="0"/>
              </a:rPr>
              <a:t>Click on the appearance and then on Menus.</a:t>
            </a:r>
            <a:endParaRPr lang="en-US" altLang="ko-KR" sz="18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6" name="Right Arrow 5"/>
          <p:cNvSpPr/>
          <p:nvPr/>
        </p:nvSpPr>
        <p:spPr>
          <a:xfrm>
            <a:off x="1545724" y="3579862"/>
            <a:ext cx="1872208" cy="18040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9347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572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r-Latn-RS" altLang="ko-KR" sz="4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create the Menu</a:t>
            </a:r>
            <a:endParaRPr lang="ko-KR"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03598"/>
            <a:ext cx="7329197" cy="28083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rot="10800000">
            <a:off x="4283968" y="1995686"/>
            <a:ext cx="1606160" cy="288032"/>
          </a:xfrm>
          <a:prstGeom prst="rect">
            <a:avLst/>
          </a:prstGeom>
        </p:spPr>
      </p:pic>
      <p:sp>
        <p:nvSpPr>
          <p:cNvPr id="6" name="Content Placeholder 3"/>
          <p:cNvSpPr>
            <a:spLocks noGrp="1"/>
          </p:cNvSpPr>
          <p:nvPr>
            <p:ph idx="1"/>
          </p:nvPr>
        </p:nvSpPr>
        <p:spPr>
          <a:xfrm>
            <a:off x="3275856" y="3003798"/>
            <a:ext cx="3334352" cy="720080"/>
          </a:xfrm>
        </p:spPr>
        <p:txBody>
          <a:bodyPr>
            <a:noAutofit/>
          </a:bodyPr>
          <a:lstStyle/>
          <a:p>
            <a:pPr marL="0" indent="0" algn="ctr">
              <a:buNone/>
            </a:pPr>
            <a:r>
              <a:rPr lang="sr-Latn-RS" altLang="ko-KR" sz="1800" smtClean="0">
                <a:ln w="0"/>
                <a:solidFill>
                  <a:schemeClr val="accent1"/>
                </a:solidFill>
                <a:effectLst>
                  <a:outerShdw blurRad="38100" dist="25400" dir="5400000" algn="ctr" rotWithShape="0">
                    <a:srgbClr val="6E747A">
                      <a:alpha val="43000"/>
                    </a:srgbClr>
                  </a:outerShdw>
                </a:effectLst>
                <a:cs typeface="Arial" pitchFamily="34" charset="0"/>
              </a:rPr>
              <a:t>Name your menu and then </a:t>
            </a:r>
          </a:p>
          <a:p>
            <a:pPr marL="0" indent="0" algn="ctr">
              <a:buNone/>
            </a:pPr>
            <a:r>
              <a:rPr lang="sr-Latn-RS" altLang="ko-KR" sz="1800" smtClean="0">
                <a:ln w="0"/>
                <a:solidFill>
                  <a:schemeClr val="accent1"/>
                </a:solidFill>
                <a:effectLst>
                  <a:outerShdw blurRad="38100" dist="25400" dir="5400000" algn="ctr" rotWithShape="0">
                    <a:srgbClr val="6E747A">
                      <a:alpha val="43000"/>
                    </a:srgbClr>
                  </a:outerShdw>
                </a:effectLst>
                <a:cs typeface="Arial" pitchFamily="34" charset="0"/>
              </a:rPr>
              <a:t>click on Create Menu.</a:t>
            </a:r>
            <a:endParaRPr lang="en-US" altLang="ko-KR" sz="1800" dirty="0">
              <a:ln w="0"/>
              <a:solidFill>
                <a:schemeClr val="accent1"/>
              </a:solidFill>
              <a:effectLst>
                <a:outerShdw blurRad="38100" dist="25400" dir="5400000" algn="ctr" rotWithShape="0">
                  <a:srgbClr val="6E747A">
                    <a:alpha val="43000"/>
                  </a:srgbClr>
                </a:outerShdw>
              </a:effectLst>
              <a:cs typeface="Arial" pitchFamily="34" charset="0"/>
            </a:endParaRPr>
          </a:p>
        </p:txBody>
      </p:sp>
      <p:pic>
        <p:nvPicPr>
          <p:cNvPr id="7" name="Picture 6"/>
          <p:cNvPicPr>
            <a:picLocks noChangeAspect="1"/>
          </p:cNvPicPr>
          <p:nvPr/>
        </p:nvPicPr>
        <p:blipFill>
          <a:blip r:embed="rId3"/>
          <a:stretch>
            <a:fillRect/>
          </a:stretch>
        </p:blipFill>
        <p:spPr>
          <a:xfrm rot="10800000">
            <a:off x="7452320" y="2535747"/>
            <a:ext cx="1606160" cy="288032"/>
          </a:xfrm>
          <a:prstGeom prst="rect">
            <a:avLst/>
          </a:prstGeom>
        </p:spPr>
      </p:pic>
    </p:spTree>
    <p:extLst>
      <p:ext uri="{BB962C8B-B14F-4D97-AF65-F5344CB8AC3E}">
        <p14:creationId xmlns:p14="http://schemas.microsoft.com/office/powerpoint/2010/main" val="188733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732</TotalTime>
  <Words>418</Words>
  <Application>Microsoft Office PowerPoint</Application>
  <PresentationFormat>On-screen Show (16:9)</PresentationFormat>
  <Paragraphs>36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맑은 고딕</vt:lpstr>
      <vt:lpstr>Arial</vt:lpstr>
      <vt:lpstr>Office Theme</vt:lpstr>
      <vt:lpstr>PowerPoint Presentation</vt:lpstr>
      <vt:lpstr>The look of the free WordPress site after first login</vt:lpstr>
      <vt:lpstr>Accessing WP Admin - Dashboard</vt:lpstr>
      <vt:lpstr>How to add pages to your web site</vt:lpstr>
      <vt:lpstr>How to add pages to your web site</vt:lpstr>
      <vt:lpstr>How to add pages to your web site</vt:lpstr>
      <vt:lpstr>How to create Contact page</vt:lpstr>
      <vt:lpstr>How to create the Menu</vt:lpstr>
      <vt:lpstr>How to create the Menu</vt:lpstr>
      <vt:lpstr>How to create the Menu</vt:lpstr>
      <vt:lpstr>How to create the Menu</vt:lpstr>
      <vt:lpstr>How to change website theme</vt:lpstr>
      <vt:lpstr>Your WordPress Website</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cecx</cp:lastModifiedBy>
  <cp:revision>62</cp:revision>
  <dcterms:created xsi:type="dcterms:W3CDTF">2014-04-01T16:27:38Z</dcterms:created>
  <dcterms:modified xsi:type="dcterms:W3CDTF">2015-05-10T21:11:01Z</dcterms:modified>
</cp:coreProperties>
</file>