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9" r:id="rId9"/>
    <p:sldId id="260" r:id="rId10"/>
    <p:sldId id="261" r:id="rId11"/>
    <p:sldId id="263" r:id="rId12"/>
    <p:sldId id="264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1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1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9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5006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4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3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52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46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2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4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4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8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5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9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5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School we dream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Primary school of </a:t>
            </a:r>
            <a:r>
              <a:rPr lang="en-US" dirty="0" err="1" smtClean="0"/>
              <a:t>Gennadi</a:t>
            </a:r>
            <a:endParaRPr lang="en-US" dirty="0" smtClean="0"/>
          </a:p>
          <a:p>
            <a:r>
              <a:rPr lang="en-US" sz="1800" dirty="0" smtClean="0"/>
              <a:t>By</a:t>
            </a:r>
            <a:endParaRPr lang="en-US" sz="1800" dirty="0"/>
          </a:p>
          <a:p>
            <a:r>
              <a:rPr lang="en-US" sz="1800" dirty="0" err="1" smtClean="0"/>
              <a:t>Leton</a:t>
            </a:r>
            <a:r>
              <a:rPr lang="en-US" sz="1800" dirty="0" smtClean="0"/>
              <a:t> </a:t>
            </a:r>
            <a:r>
              <a:rPr lang="en-US" sz="1800" dirty="0" err="1" smtClean="0"/>
              <a:t>voci</a:t>
            </a:r>
            <a:r>
              <a:rPr lang="en-US" sz="1800" dirty="0" smtClean="0"/>
              <a:t> and Mario </a:t>
            </a:r>
            <a:r>
              <a:rPr lang="en-US" sz="1800" dirty="0" err="1" smtClean="0"/>
              <a:t>Depa</a:t>
            </a:r>
            <a:endParaRPr lang="en-US" sz="1800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58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football pitch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20" y="2366963"/>
            <a:ext cx="5030360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tennis court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7" y="2366963"/>
            <a:ext cx="5563673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0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gym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1" y="2434107"/>
            <a:ext cx="6426558" cy="330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2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music room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66" y="2086377"/>
            <a:ext cx="5743978" cy="3992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5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green house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047741"/>
            <a:ext cx="6568224" cy="3812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THIS IS THE SCHOOL </a:t>
            </a:r>
            <a:r>
              <a:rPr lang="en-US" dirty="0" smtClean="0"/>
              <a:t>That </a:t>
            </a:r>
            <a:r>
              <a:rPr lang="el-GR" dirty="0" smtClean="0"/>
              <a:t>WE </a:t>
            </a:r>
            <a:r>
              <a:rPr lang="el-GR" dirty="0"/>
              <a:t>DREAM !!!</a:t>
            </a:r>
            <a:br>
              <a:rPr lang="el-GR" dirty="0"/>
            </a:b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58" y="2366963"/>
            <a:ext cx="3156083" cy="3424237"/>
          </a:xfrm>
        </p:spPr>
      </p:pic>
    </p:spTree>
    <p:extLst>
      <p:ext uri="{BB962C8B-B14F-4D97-AF65-F5344CB8AC3E}">
        <p14:creationId xmlns:p14="http://schemas.microsoft.com/office/powerpoint/2010/main" val="26997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school of our dreams will have:</a:t>
            </a:r>
            <a:endParaRPr lang="el-GR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3175" y="2366963"/>
            <a:ext cx="4565649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and polite teachers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3922" y="2366963"/>
            <a:ext cx="4764155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8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Obedient and kind children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10" y="2498054"/>
            <a:ext cx="5273180" cy="3162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9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swimming pool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69" y="2366963"/>
            <a:ext cx="4673061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3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playground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18" y="2366963"/>
            <a:ext cx="5095564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0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Dancing classes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68" y="2214694"/>
            <a:ext cx="5836686" cy="3645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9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Cooking classes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02" y="2366963"/>
            <a:ext cx="5128595" cy="342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movie theatre</a:t>
            </a:r>
            <a:endParaRPr lang="el-GR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49" y="2387433"/>
            <a:ext cx="5272902" cy="338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4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26</TotalTime>
  <Words>64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Tw Cen MT</vt:lpstr>
      <vt:lpstr>Droplet</vt:lpstr>
      <vt:lpstr>The School we dream</vt:lpstr>
      <vt:lpstr>The school of our dreams will have:</vt:lpstr>
      <vt:lpstr>Nice and polite teachers</vt:lpstr>
      <vt:lpstr>Obedient and kind children</vt:lpstr>
      <vt:lpstr>A swimming pool</vt:lpstr>
      <vt:lpstr>A playground</vt:lpstr>
      <vt:lpstr>Dancing classes</vt:lpstr>
      <vt:lpstr>Cooking classes</vt:lpstr>
      <vt:lpstr>A movie theatre</vt:lpstr>
      <vt:lpstr>A football pitch</vt:lpstr>
      <vt:lpstr>A tennis court</vt:lpstr>
      <vt:lpstr>A gym</vt:lpstr>
      <vt:lpstr>A music room</vt:lpstr>
      <vt:lpstr>A green house</vt:lpstr>
      <vt:lpstr>THIS IS THE SCHOOL That WE DREAM !!!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School we dream</dc:title>
  <dc:creator>Renata Agolli</dc:creator>
  <cp:lastModifiedBy>Renata Agolli</cp:lastModifiedBy>
  <cp:revision>3</cp:revision>
  <dcterms:created xsi:type="dcterms:W3CDTF">2022-02-28T18:47:34Z</dcterms:created>
  <dcterms:modified xsi:type="dcterms:W3CDTF">2022-02-28T19:14:09Z</dcterms:modified>
</cp:coreProperties>
</file>