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2018-04-15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2018-04-15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2018-04-15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7FA3B-C404-4317-B0BC-953931111309}" type="datetimeFigureOut">
              <a:rPr lang="pl-PL" smtClean="0"/>
              <a:t>2018-04-15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7FA3B-C404-4317-B0BC-953931111309}" type="datetimeFigureOut">
              <a:rPr lang="pl-PL" smtClean="0"/>
              <a:t>2018-04-15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1897F-8F23-433E-A660-EFF8D3EDA50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pl-PL" dirty="0" err="1"/>
              <a:t>Crumpets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Picture 2" descr="zdh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07394"/>
            <a:ext cx="2801938" cy="373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ljsv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007395"/>
            <a:ext cx="2800350" cy="373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968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err="1" smtClean="0"/>
              <a:t>Ingredients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2 </a:t>
            </a:r>
            <a:r>
              <a:rPr lang="pl-PL" dirty="0" err="1"/>
              <a:t>glasses</a:t>
            </a:r>
            <a:r>
              <a:rPr lang="pl-PL" dirty="0"/>
              <a:t> of </a:t>
            </a:r>
            <a:r>
              <a:rPr lang="pl-PL" dirty="0" err="1"/>
              <a:t>wheat</a:t>
            </a:r>
            <a:r>
              <a:rPr lang="pl-PL" dirty="0"/>
              <a:t> </a:t>
            </a:r>
            <a:r>
              <a:rPr lang="pl-PL" dirty="0" err="1"/>
              <a:t>flour</a:t>
            </a:r>
            <a:endParaRPr lang="pl-PL" dirty="0"/>
          </a:p>
          <a:p>
            <a:pPr lvl="0"/>
            <a:r>
              <a:rPr lang="pl-PL" dirty="0"/>
              <a:t>2 </a:t>
            </a:r>
            <a:r>
              <a:rPr lang="pl-PL" dirty="0" err="1"/>
              <a:t>yolks</a:t>
            </a:r>
            <a:endParaRPr lang="pl-PL" dirty="0"/>
          </a:p>
          <a:p>
            <a:pPr lvl="0"/>
            <a:r>
              <a:rPr lang="pl-PL" dirty="0"/>
              <a:t>1 </a:t>
            </a:r>
            <a:r>
              <a:rPr lang="pl-PL" dirty="0" err="1"/>
              <a:t>glass</a:t>
            </a:r>
            <a:r>
              <a:rPr lang="pl-PL" dirty="0"/>
              <a:t> of </a:t>
            </a:r>
            <a:r>
              <a:rPr lang="pl-PL" dirty="0" err="1"/>
              <a:t>milk</a:t>
            </a:r>
            <a:endParaRPr lang="pl-PL" dirty="0"/>
          </a:p>
          <a:p>
            <a:pPr lvl="0"/>
            <a:r>
              <a:rPr lang="pl-PL" dirty="0"/>
              <a:t>2 </a:t>
            </a:r>
            <a:r>
              <a:rPr lang="pl-PL" dirty="0" err="1"/>
              <a:t>teaspoons</a:t>
            </a:r>
            <a:r>
              <a:rPr lang="pl-PL" dirty="0"/>
              <a:t> of </a:t>
            </a:r>
            <a:r>
              <a:rPr lang="pl-PL" dirty="0" err="1"/>
              <a:t>baking</a:t>
            </a:r>
            <a:r>
              <a:rPr lang="pl-PL" dirty="0"/>
              <a:t> </a:t>
            </a:r>
            <a:r>
              <a:rPr lang="pl-PL" dirty="0" err="1"/>
              <a:t>powder</a:t>
            </a:r>
            <a:endParaRPr lang="pl-PL" dirty="0"/>
          </a:p>
          <a:p>
            <a:pPr lvl="0"/>
            <a:r>
              <a:rPr lang="pl-PL" dirty="0"/>
              <a:t>1 </a:t>
            </a:r>
            <a:r>
              <a:rPr lang="pl-PL" dirty="0" err="1"/>
              <a:t>or</a:t>
            </a:r>
            <a:r>
              <a:rPr lang="pl-PL" dirty="0"/>
              <a:t> 2 big </a:t>
            </a:r>
            <a:r>
              <a:rPr lang="pl-PL" dirty="0" err="1"/>
              <a:t>apples</a:t>
            </a:r>
            <a:endParaRPr lang="pl-PL" dirty="0"/>
          </a:p>
          <a:p>
            <a:pPr lvl="0"/>
            <a:r>
              <a:rPr lang="pl-PL" dirty="0" err="1"/>
              <a:t>oil</a:t>
            </a:r>
            <a:endParaRPr lang="pl-PL" dirty="0"/>
          </a:p>
          <a:p>
            <a:r>
              <a:rPr lang="pl-PL" dirty="0" err="1"/>
              <a:t>powdered</a:t>
            </a:r>
            <a:r>
              <a:rPr lang="pl-PL" dirty="0"/>
              <a:t> </a:t>
            </a:r>
            <a:r>
              <a:rPr lang="pl-PL" dirty="0" err="1"/>
              <a:t>sugar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64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Method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Grate  the apples and leave them for a second.</a:t>
            </a:r>
            <a:endParaRPr lang="pl-PL" dirty="0"/>
          </a:p>
          <a:p>
            <a:r>
              <a:rPr lang="en-US" dirty="0"/>
              <a:t>Add the yolks to the flour, then slowly add the milk. Mix it together until smooth and creamy. Add baking powder and  grated apple.</a:t>
            </a:r>
            <a:endParaRPr lang="pl-PL" dirty="0"/>
          </a:p>
          <a:p>
            <a:r>
              <a:rPr lang="en-US" dirty="0"/>
              <a:t>Heat a little oil in a frying pan, add the mixture forming little crumpets. Serve it with powdered sugar</a:t>
            </a:r>
            <a:r>
              <a:rPr lang="en-US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9113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Pokaz na ekranie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4" baseType="lpstr">
      <vt:lpstr>Motyw pakietu Office</vt:lpstr>
      <vt:lpstr>Crumpets</vt:lpstr>
      <vt:lpstr>Ingredients</vt:lpstr>
      <vt:lpstr>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Crumpets</dc:title>
  <dc:creator>Czarno Wudus</dc:creator>
  <cp:lastModifiedBy>tomek gradoń</cp:lastModifiedBy>
  <cp:revision>2</cp:revision>
  <dcterms:created xsi:type="dcterms:W3CDTF">2018-03-15T17:00:37Z</dcterms:created>
  <dcterms:modified xsi:type="dcterms:W3CDTF">2018-04-15T13:03:25Z</dcterms:modified>
</cp:coreProperties>
</file>