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28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35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258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72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765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71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682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975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90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86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706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012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B4EAB-4DA5-4AA2-BF73-0749B7F55E14}" type="datetimeFigureOut">
              <a:rPr lang="pl-PL" smtClean="0"/>
              <a:t>2018-04-20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DB141-6370-4D53-8D38-C729C28557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70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7200" dirty="0" err="1" smtClean="0">
                <a:latin typeface="Bookman Old Style" panose="02050604050505020204" pitchFamily="18" charset="0"/>
              </a:rPr>
              <a:t>Easter</a:t>
            </a:r>
            <a:r>
              <a:rPr lang="pl-PL" sz="7200" dirty="0" smtClean="0">
                <a:latin typeface="Bookman Old Style" panose="02050604050505020204" pitchFamily="18" charset="0"/>
              </a:rPr>
              <a:t> „BABA” </a:t>
            </a:r>
            <a:r>
              <a:rPr lang="pl-PL" sz="7200" dirty="0" err="1" smtClean="0">
                <a:latin typeface="Bookman Old Style" panose="02050604050505020204" pitchFamily="18" charset="0"/>
              </a:rPr>
              <a:t>cake</a:t>
            </a:r>
            <a:endParaRPr lang="pl-PL" sz="7200" dirty="0">
              <a:latin typeface="Bookman Old Style" panose="020506040505050202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938369"/>
            <a:ext cx="9144000" cy="1655762"/>
          </a:xfrm>
        </p:spPr>
        <p:txBody>
          <a:bodyPr/>
          <a:lstStyle/>
          <a:p>
            <a:r>
              <a:rPr lang="pl-PL" dirty="0" smtClean="0">
                <a:latin typeface="Bookman Old Style" panose="02050604050505020204" pitchFamily="18" charset="0"/>
              </a:rPr>
              <a:t>Michalina Jazdon</a:t>
            </a:r>
            <a:endParaRPr lang="pl-PL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583" y="153733"/>
            <a:ext cx="10515600" cy="1325563"/>
          </a:xfrm>
        </p:spPr>
        <p:txBody>
          <a:bodyPr/>
          <a:lstStyle/>
          <a:p>
            <a:r>
              <a:rPr lang="pl-PL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Ingredients</a:t>
            </a:r>
            <a:r>
              <a:rPr lang="pl-PL" dirty="0" smtClean="0"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Symbol zastępczy zawartości 11"/>
          <p:cNvSpPr>
            <a:spLocks noGrp="1"/>
          </p:cNvSpPr>
          <p:nvPr>
            <p:ph idx="1"/>
          </p:nvPr>
        </p:nvSpPr>
        <p:spPr>
          <a:xfrm>
            <a:off x="415505" y="1633029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2400" dirty="0" smtClean="0">
                <a:latin typeface="Bookman Old Style" panose="02050604050505020204" pitchFamily="18" charset="0"/>
              </a:rPr>
              <a:t>125g </a:t>
            </a:r>
            <a:r>
              <a:rPr lang="pl-PL" sz="2400" dirty="0" err="1" smtClean="0">
                <a:latin typeface="Bookman Old Style" panose="02050604050505020204" pitchFamily="18" charset="0"/>
              </a:rPr>
              <a:t>sugar</a:t>
            </a:r>
            <a:endParaRPr lang="pl-PL" sz="2400" dirty="0" smtClean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Bookman Old Style" panose="02050604050505020204" pitchFamily="18" charset="0"/>
              </a:rPr>
              <a:t>0,5kg </a:t>
            </a:r>
            <a:r>
              <a:rPr lang="pl-PL" sz="2400" dirty="0" err="1" smtClean="0">
                <a:latin typeface="Bookman Old Style" panose="02050604050505020204" pitchFamily="18" charset="0"/>
              </a:rPr>
              <a:t>flour</a:t>
            </a:r>
            <a:endParaRPr lang="pl-PL" sz="2400" dirty="0" smtClean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Bookman Old Style" panose="02050604050505020204" pitchFamily="18" charset="0"/>
              </a:rPr>
              <a:t>125g </a:t>
            </a:r>
            <a:r>
              <a:rPr lang="pl-PL" sz="2400" dirty="0" err="1" smtClean="0">
                <a:latin typeface="Bookman Old Style" panose="02050604050505020204" pitchFamily="18" charset="0"/>
              </a:rPr>
              <a:t>butter</a:t>
            </a:r>
            <a:endParaRPr lang="pl-PL" sz="2400" dirty="0" smtClean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Bookman Old Style" panose="02050604050505020204" pitchFamily="18" charset="0"/>
              </a:rPr>
              <a:t>4 </a:t>
            </a:r>
            <a:r>
              <a:rPr lang="pl-PL" sz="2400" dirty="0" err="1" smtClean="0">
                <a:latin typeface="Bookman Old Style" panose="02050604050505020204" pitchFamily="18" charset="0"/>
              </a:rPr>
              <a:t>eggs</a:t>
            </a:r>
            <a:endParaRPr lang="pl-PL" sz="2400" dirty="0" smtClean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Bookman Old Style" panose="02050604050505020204" pitchFamily="18" charset="0"/>
              </a:rPr>
              <a:t>0,5 </a:t>
            </a:r>
            <a:r>
              <a:rPr lang="pl-PL" sz="2400" dirty="0" err="1" smtClean="0">
                <a:latin typeface="Bookman Old Style" panose="02050604050505020204" pitchFamily="18" charset="0"/>
              </a:rPr>
              <a:t>cup</a:t>
            </a:r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 err="1" smtClean="0">
                <a:latin typeface="Bookman Old Style" panose="02050604050505020204" pitchFamily="18" charset="0"/>
              </a:rPr>
              <a:t>milk</a:t>
            </a:r>
            <a:endParaRPr lang="pl-PL" sz="2400" dirty="0" smtClean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400" dirty="0" err="1" smtClean="0">
                <a:latin typeface="Bookman Old Style" panose="02050604050505020204" pitchFamily="18" charset="0"/>
              </a:rPr>
              <a:t>pinch</a:t>
            </a:r>
            <a:r>
              <a:rPr lang="pl-PL" sz="2400" dirty="0" smtClean="0">
                <a:latin typeface="Bookman Old Style" panose="02050604050505020204" pitchFamily="18" charset="0"/>
              </a:rPr>
              <a:t> os salt</a:t>
            </a:r>
          </a:p>
          <a:p>
            <a:endParaRPr lang="pl-PL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059" y="153733"/>
            <a:ext cx="8775941" cy="658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4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5107" y="374894"/>
            <a:ext cx="10515600" cy="4351338"/>
          </a:xfrm>
        </p:spPr>
        <p:txBody>
          <a:bodyPr/>
          <a:lstStyle/>
          <a:p>
            <a:r>
              <a:rPr lang="pl-PL" dirty="0" err="1" smtClean="0">
                <a:latin typeface="Bookman Old Style" panose="02050604050505020204" pitchFamily="18" charset="0"/>
              </a:rPr>
              <a:t>Pour</a:t>
            </a:r>
            <a:r>
              <a:rPr lang="pl-PL" dirty="0" smtClean="0">
                <a:latin typeface="Bookman Old Style" panose="02050604050505020204" pitchFamily="18" charset="0"/>
              </a:rPr>
              <a:t> </a:t>
            </a:r>
            <a:r>
              <a:rPr lang="pl-PL" dirty="0" err="1" smtClean="0">
                <a:latin typeface="Bookman Old Style" panose="02050604050505020204" pitchFamily="18" charset="0"/>
              </a:rPr>
              <a:t>dought</a:t>
            </a:r>
            <a:r>
              <a:rPr lang="pl-PL" dirty="0" smtClean="0">
                <a:latin typeface="Bookman Old Style" panose="02050604050505020204" pitchFamily="18" charset="0"/>
              </a:rPr>
              <a:t> </a:t>
            </a:r>
            <a:r>
              <a:rPr lang="pl-PL" dirty="0" err="1" smtClean="0">
                <a:latin typeface="Bookman Old Style" panose="02050604050505020204" pitchFamily="18" charset="0"/>
              </a:rPr>
              <a:t>into</a:t>
            </a:r>
            <a:r>
              <a:rPr lang="pl-PL" dirty="0" smtClean="0">
                <a:latin typeface="Bookman Old Style" panose="02050604050505020204" pitchFamily="18" charset="0"/>
              </a:rPr>
              <a:t> a </a:t>
            </a:r>
            <a:r>
              <a:rPr lang="pl-PL" dirty="0" err="1" smtClean="0">
                <a:latin typeface="Bookman Old Style" panose="02050604050505020204" pitchFamily="18" charset="0"/>
              </a:rPr>
              <a:t>specially-shaped</a:t>
            </a:r>
            <a:r>
              <a:rPr lang="pl-PL" dirty="0" smtClean="0">
                <a:latin typeface="Bookman Old Style" panose="02050604050505020204" pitchFamily="18" charset="0"/>
              </a:rPr>
              <a:t> form and </a:t>
            </a:r>
            <a:r>
              <a:rPr lang="pl-PL" dirty="0" err="1" smtClean="0">
                <a:latin typeface="Bookman Old Style" panose="02050604050505020204" pitchFamily="18" charset="0"/>
              </a:rPr>
              <a:t>bake</a:t>
            </a:r>
            <a:r>
              <a:rPr lang="pl-PL" dirty="0" smtClean="0">
                <a:latin typeface="Bookman Old Style" panose="02050604050505020204" pitchFamily="18" charset="0"/>
              </a:rPr>
              <a:t> 30 min in 200°C.</a:t>
            </a:r>
            <a:endParaRPr lang="pl-PL" dirty="0">
              <a:latin typeface="Bookman Old Style" panose="0205060405050502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22" y="1292470"/>
            <a:ext cx="7197970" cy="539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4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pl-PL" dirty="0" smtClean="0">
                <a:latin typeface="Aharoni" panose="02010803020104030203" pitchFamily="2" charset="-79"/>
                <a:cs typeface="Aharoni" panose="02010803020104030203" pitchFamily="2" charset="-79"/>
              </a:rPr>
              <a:t>t </a:t>
            </a:r>
            <a:r>
              <a:rPr lang="pl-PL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voilà</a:t>
            </a:r>
            <a:r>
              <a:rPr lang="pl-PL" dirty="0" smtClean="0"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7185" y="1994633"/>
            <a:ext cx="3390900" cy="4351338"/>
          </a:xfrm>
        </p:spPr>
        <p:txBody>
          <a:bodyPr/>
          <a:lstStyle/>
          <a:p>
            <a:r>
              <a:rPr lang="pl-PL" sz="2400" dirty="0" err="1" smtClean="0">
                <a:latin typeface="Bookman Old Style" panose="02050604050505020204" pitchFamily="18" charset="0"/>
              </a:rPr>
              <a:t>Remove</a:t>
            </a:r>
            <a:r>
              <a:rPr lang="pl-PL" sz="2400" dirty="0" smtClean="0">
                <a:latin typeface="Bookman Old Style" panose="02050604050505020204" pitchFamily="18" charset="0"/>
              </a:rPr>
              <a:t> the </a:t>
            </a:r>
            <a:r>
              <a:rPr lang="pl-PL" sz="2400" dirty="0" err="1" smtClean="0">
                <a:latin typeface="Bookman Old Style" panose="02050604050505020204" pitchFamily="18" charset="0"/>
              </a:rPr>
              <a:t>cake</a:t>
            </a:r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 err="1" smtClean="0">
                <a:latin typeface="Bookman Old Style" panose="02050604050505020204" pitchFamily="18" charset="0"/>
              </a:rPr>
              <a:t>carefully</a:t>
            </a:r>
            <a:r>
              <a:rPr lang="pl-PL" sz="2400" dirty="0" smtClean="0">
                <a:latin typeface="Bookman Old Style" panose="02050604050505020204" pitchFamily="18" charset="0"/>
              </a:rPr>
              <a:t> from the form and </a:t>
            </a:r>
            <a:r>
              <a:rPr lang="pl-PL" sz="2400" dirty="0" err="1" smtClean="0">
                <a:latin typeface="Bookman Old Style" panose="02050604050505020204" pitchFamily="18" charset="0"/>
              </a:rPr>
              <a:t>let</a:t>
            </a:r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 err="1" smtClean="0">
                <a:latin typeface="Bookman Old Style" panose="02050604050505020204" pitchFamily="18" charset="0"/>
              </a:rPr>
              <a:t>it</a:t>
            </a:r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 err="1" smtClean="0">
                <a:latin typeface="Bookman Old Style" panose="02050604050505020204" pitchFamily="18" charset="0"/>
              </a:rPr>
              <a:t>chill</a:t>
            </a:r>
            <a:r>
              <a:rPr lang="pl-PL" sz="2400" dirty="0" smtClean="0">
                <a:latin typeface="Bookman Old Style" panose="02050604050505020204" pitchFamily="18" charset="0"/>
              </a:rPr>
              <a:t> for </a:t>
            </a:r>
            <a:r>
              <a:rPr lang="pl-PL" sz="2400" dirty="0" err="1" smtClean="0">
                <a:latin typeface="Bookman Old Style" panose="02050604050505020204" pitchFamily="18" charset="0"/>
              </a:rPr>
              <a:t>some</a:t>
            </a:r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 err="1" smtClean="0">
                <a:latin typeface="Bookman Old Style" panose="02050604050505020204" pitchFamily="18" charset="0"/>
              </a:rPr>
              <a:t>time</a:t>
            </a:r>
            <a:r>
              <a:rPr lang="pl-PL" sz="2400" dirty="0" smtClean="0">
                <a:latin typeface="Bookman Old Style" panose="02050604050505020204" pitchFamily="18" charset="0"/>
              </a:rPr>
              <a:t>.</a:t>
            </a:r>
          </a:p>
          <a:p>
            <a:r>
              <a:rPr lang="pl-PL" sz="2400" dirty="0" err="1" smtClean="0">
                <a:latin typeface="Bookman Old Style" panose="02050604050505020204" pitchFamily="18" charset="0"/>
              </a:rPr>
              <a:t>You</a:t>
            </a:r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 err="1" smtClean="0">
                <a:latin typeface="Bookman Old Style" panose="02050604050505020204" pitchFamily="18" charset="0"/>
              </a:rPr>
              <a:t>can</a:t>
            </a:r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 err="1" smtClean="0">
                <a:latin typeface="Bookman Old Style" panose="02050604050505020204" pitchFamily="18" charset="0"/>
              </a:rPr>
              <a:t>decorate</a:t>
            </a:r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 err="1" smtClean="0">
                <a:latin typeface="Bookman Old Style" panose="02050604050505020204" pitchFamily="18" charset="0"/>
              </a:rPr>
              <a:t>it</a:t>
            </a:r>
            <a:r>
              <a:rPr lang="pl-PL" sz="2400" dirty="0" smtClean="0">
                <a:latin typeface="Bookman Old Style" panose="02050604050505020204" pitchFamily="18" charset="0"/>
              </a:rPr>
              <a:t> with </a:t>
            </a:r>
            <a:r>
              <a:rPr lang="pl-PL" sz="2400" dirty="0" err="1" smtClean="0">
                <a:latin typeface="Bookman Old Style" panose="02050604050505020204" pitchFamily="18" charset="0"/>
              </a:rPr>
              <a:t>icing</a:t>
            </a:r>
            <a:r>
              <a:rPr lang="pl-PL" sz="2400" dirty="0" smtClean="0">
                <a:latin typeface="Bookman Old Style" panose="02050604050505020204" pitchFamily="18" charset="0"/>
              </a:rPr>
              <a:t> and </a:t>
            </a:r>
            <a:r>
              <a:rPr lang="pl-PL" sz="2400" dirty="0" err="1" smtClean="0">
                <a:latin typeface="Bookman Old Style" panose="02050604050505020204" pitchFamily="18" charset="0"/>
              </a:rPr>
              <a:t>dry</a:t>
            </a:r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 err="1" smtClean="0">
                <a:latin typeface="Bookman Old Style" panose="02050604050505020204" pitchFamily="18" charset="0"/>
              </a:rPr>
              <a:t>fruits</a:t>
            </a:r>
            <a:r>
              <a:rPr lang="pl-PL" sz="2400" dirty="0">
                <a:latin typeface="Bookman Old Style" panose="02050604050505020204" pitchFamily="18" charset="0"/>
              </a:rPr>
              <a:t> </a:t>
            </a:r>
            <a:r>
              <a:rPr lang="pl-PL" sz="2400" dirty="0" err="1" smtClean="0">
                <a:latin typeface="Bookman Old Style" panose="02050604050505020204" pitchFamily="18" charset="0"/>
              </a:rPr>
              <a:t>or</a:t>
            </a:r>
            <a:r>
              <a:rPr lang="pl-PL" sz="2400" dirty="0" smtClean="0">
                <a:latin typeface="Bookman Old Style" panose="02050604050505020204" pitchFamily="18" charset="0"/>
              </a:rPr>
              <a:t> </a:t>
            </a:r>
            <a:r>
              <a:rPr lang="pl-PL" sz="2400" dirty="0" err="1" smtClean="0">
                <a:latin typeface="Bookman Old Style" panose="02050604050505020204" pitchFamily="18" charset="0"/>
              </a:rPr>
              <a:t>almonds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46" y="419956"/>
            <a:ext cx="7901354" cy="59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6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24000" y="849094"/>
            <a:ext cx="9144000" cy="2387600"/>
          </a:xfrm>
        </p:spPr>
        <p:txBody>
          <a:bodyPr>
            <a:normAutofit/>
          </a:bodyPr>
          <a:lstStyle/>
          <a:p>
            <a:r>
              <a:rPr lang="pl-PL" sz="7200" dirty="0">
                <a:latin typeface="Bookman Old Style" panose="02050604050505020204" pitchFamily="18" charset="0"/>
              </a:rPr>
              <a:t>B</a:t>
            </a:r>
            <a:r>
              <a:rPr lang="pl-PL" sz="7200" dirty="0" smtClean="0">
                <a:latin typeface="Bookman Old Style" panose="02050604050505020204" pitchFamily="18" charset="0"/>
              </a:rPr>
              <a:t>on </a:t>
            </a:r>
            <a:r>
              <a:rPr lang="pl-PL" sz="7200" dirty="0" err="1" smtClean="0">
                <a:latin typeface="Bookman Old Style" panose="02050604050505020204" pitchFamily="18" charset="0"/>
              </a:rPr>
              <a:t>appétit</a:t>
            </a:r>
            <a:r>
              <a:rPr lang="pl-PL" sz="7200" dirty="0" smtClean="0">
                <a:latin typeface="Bookman Old Style" panose="02050604050505020204" pitchFamily="18" charset="0"/>
              </a:rPr>
              <a:t>!</a:t>
            </a:r>
            <a:endParaRPr lang="pl-PL" sz="7200" dirty="0">
              <a:latin typeface="Bookman Old Style" panose="02050604050505020204" pitchFamily="18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524000" y="4096024"/>
            <a:ext cx="9144000" cy="1655762"/>
          </a:xfrm>
        </p:spPr>
        <p:txBody>
          <a:bodyPr/>
          <a:lstStyle/>
          <a:p>
            <a:r>
              <a:rPr lang="pl-PL" dirty="0" smtClean="0">
                <a:latin typeface="Bookman Old Style" panose="02050604050505020204" pitchFamily="18" charset="0"/>
              </a:rPr>
              <a:t>Michalina Jazdon</a:t>
            </a:r>
            <a:endParaRPr lang="pl-PL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71</Words>
  <Application>Microsoft Office PowerPoint</Application>
  <PresentationFormat>Niestandardowy</PresentationFormat>
  <Paragraphs>15</Paragraphs>
  <Slides>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6" baseType="lpstr">
      <vt:lpstr>Motyw pakietu Office</vt:lpstr>
      <vt:lpstr>Easter „BABA” cake</vt:lpstr>
      <vt:lpstr>Ingredients:</vt:lpstr>
      <vt:lpstr>Prezentacja programu PowerPoint</vt:lpstr>
      <vt:lpstr>Et voilà!</vt:lpstr>
      <vt:lpstr>Bon appétit!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Easter „BABA” cake</dc:title>
  <dc:creator>Anna Żyt</dc:creator>
  <cp:lastModifiedBy>tomek gradoń</cp:lastModifiedBy>
  <cp:revision>9</cp:revision>
  <dcterms:created xsi:type="dcterms:W3CDTF">2018-04-11T20:05:08Z</dcterms:created>
  <dcterms:modified xsi:type="dcterms:W3CDTF">2018-04-20T07:31:03Z</dcterms:modified>
</cp:coreProperties>
</file>