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Stuffed</a:t>
            </a:r>
            <a:r>
              <a:rPr lang="pl-PL" dirty="0"/>
              <a:t> </a:t>
            </a:r>
            <a:r>
              <a:rPr lang="pl-PL" dirty="0" err="1"/>
              <a:t>eggs</a:t>
            </a:r>
            <a:r>
              <a:rPr lang="pl-PL" dirty="0"/>
              <a:t> with </a:t>
            </a:r>
            <a:r>
              <a:rPr lang="pl-PL" dirty="0" err="1"/>
              <a:t>vegetable</a:t>
            </a:r>
            <a:r>
              <a:rPr lang="pl-PL" dirty="0"/>
              <a:t> </a:t>
            </a:r>
            <a:r>
              <a:rPr lang="pl-PL" dirty="0" err="1" smtClean="0"/>
              <a:t>salad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112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Ingredients</a:t>
            </a:r>
            <a:r>
              <a:rPr lang="pl-PL" dirty="0"/>
              <a:t> ( for 30 </a:t>
            </a:r>
            <a:r>
              <a:rPr lang="pl-PL" dirty="0" err="1"/>
              <a:t>portions</a:t>
            </a:r>
            <a:r>
              <a:rPr lang="pl-PL" dirty="0" smtClean="0"/>
              <a:t>):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pl-PL" dirty="0" smtClean="0"/>
              <a:t>3 </a:t>
            </a:r>
            <a:r>
              <a:rPr lang="pl-PL" dirty="0" err="1"/>
              <a:t>carrots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Half of </a:t>
            </a:r>
            <a:r>
              <a:rPr lang="pl-PL" dirty="0" err="1"/>
              <a:t>parsleys</a:t>
            </a:r>
            <a:endParaRPr lang="pl-PL" dirty="0"/>
          </a:p>
          <a:p>
            <a:pPr lvl="0"/>
            <a:r>
              <a:rPr lang="pl-PL" dirty="0"/>
              <a:t>Half of  </a:t>
            </a:r>
            <a:r>
              <a:rPr lang="pl-PL" dirty="0" err="1"/>
              <a:t>celery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4 </a:t>
            </a:r>
            <a:r>
              <a:rPr lang="pl-PL" dirty="0" err="1"/>
              <a:t>potatoes</a:t>
            </a:r>
            <a:endParaRPr lang="pl-PL" dirty="0"/>
          </a:p>
          <a:p>
            <a:pPr lvl="0"/>
            <a:r>
              <a:rPr lang="pl-PL" dirty="0"/>
              <a:t>15 </a:t>
            </a:r>
            <a:r>
              <a:rPr lang="pl-PL" dirty="0" err="1"/>
              <a:t>eggs</a:t>
            </a:r>
            <a:endParaRPr lang="pl-PL" dirty="0"/>
          </a:p>
          <a:p>
            <a:pPr lvl="0"/>
            <a:r>
              <a:rPr lang="pl-PL" dirty="0"/>
              <a:t>Half of  </a:t>
            </a:r>
            <a:r>
              <a:rPr lang="pl-PL" dirty="0" err="1"/>
              <a:t>can</a:t>
            </a:r>
            <a:r>
              <a:rPr lang="pl-PL" dirty="0"/>
              <a:t> of </a:t>
            </a:r>
            <a:r>
              <a:rPr lang="pl-PL" dirty="0" err="1"/>
              <a:t>peas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4 </a:t>
            </a:r>
            <a:r>
              <a:rPr lang="pl-PL" dirty="0" err="1"/>
              <a:t>pickled</a:t>
            </a:r>
            <a:r>
              <a:rPr lang="pl-PL" dirty="0"/>
              <a:t> </a:t>
            </a:r>
            <a:r>
              <a:rPr lang="pl-PL" dirty="0" err="1"/>
              <a:t>cucumbers</a:t>
            </a:r>
            <a:endParaRPr lang="pl-PL" dirty="0"/>
          </a:p>
          <a:p>
            <a:pPr lvl="0"/>
            <a:r>
              <a:rPr lang="pl-PL" dirty="0"/>
              <a:t>2 </a:t>
            </a:r>
            <a:r>
              <a:rPr lang="pl-PL" dirty="0" err="1"/>
              <a:t>apples</a:t>
            </a:r>
            <a:endParaRPr lang="pl-PL" dirty="0"/>
          </a:p>
          <a:p>
            <a:pPr lvl="0"/>
            <a:r>
              <a:rPr lang="pl-PL" dirty="0"/>
              <a:t>1 big </a:t>
            </a:r>
            <a:r>
              <a:rPr lang="pl-PL" dirty="0" err="1"/>
              <a:t>mayonnaise</a:t>
            </a:r>
            <a:r>
              <a:rPr lang="pl-PL" dirty="0"/>
              <a:t> ( </a:t>
            </a:r>
            <a:r>
              <a:rPr lang="pl-PL" dirty="0" err="1"/>
              <a:t>about</a:t>
            </a:r>
            <a:r>
              <a:rPr lang="pl-PL" dirty="0"/>
              <a:t> 12 </a:t>
            </a:r>
            <a:r>
              <a:rPr lang="pl-PL" dirty="0" err="1"/>
              <a:t>spoons</a:t>
            </a:r>
            <a:r>
              <a:rPr lang="pl-PL" dirty="0"/>
              <a:t> )</a:t>
            </a:r>
          </a:p>
          <a:p>
            <a:pPr lvl="0"/>
            <a:r>
              <a:rPr lang="pl-PL" dirty="0"/>
              <a:t>1 </a:t>
            </a:r>
            <a:r>
              <a:rPr lang="pl-PL" dirty="0" err="1"/>
              <a:t>mustard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Salt</a:t>
            </a:r>
          </a:p>
          <a:p>
            <a:pPr lvl="0"/>
            <a:r>
              <a:rPr lang="pl-PL" dirty="0" err="1"/>
              <a:t>Pepper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56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Cook </a:t>
            </a:r>
            <a:r>
              <a:rPr lang="pl-PL" dirty="0" err="1"/>
              <a:t>potatoes</a:t>
            </a:r>
            <a:r>
              <a:rPr lang="pl-PL" dirty="0"/>
              <a:t>, </a:t>
            </a:r>
            <a:r>
              <a:rPr lang="pl-PL" dirty="0" err="1"/>
              <a:t>parsleys</a:t>
            </a:r>
            <a:r>
              <a:rPr lang="pl-PL" dirty="0"/>
              <a:t>, </a:t>
            </a:r>
            <a:r>
              <a:rPr lang="pl-PL" dirty="0" err="1"/>
              <a:t>celery</a:t>
            </a:r>
            <a:r>
              <a:rPr lang="pl-PL" dirty="0"/>
              <a:t> and </a:t>
            </a:r>
            <a:r>
              <a:rPr lang="pl-PL" dirty="0" err="1"/>
              <a:t>carrots</a:t>
            </a:r>
            <a:r>
              <a:rPr lang="pl-PL" dirty="0"/>
              <a:t> with the skin. In </a:t>
            </a:r>
            <a:r>
              <a:rPr lang="pl-PL" dirty="0" err="1"/>
              <a:t>other</a:t>
            </a:r>
            <a:r>
              <a:rPr lang="pl-PL" dirty="0"/>
              <a:t> pot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cook</a:t>
            </a:r>
            <a:r>
              <a:rPr lang="pl-PL" dirty="0"/>
              <a:t> hard – </a:t>
            </a:r>
            <a:r>
              <a:rPr lang="pl-PL" dirty="0" err="1"/>
              <a:t>boiled</a:t>
            </a:r>
            <a:r>
              <a:rPr lang="pl-PL" dirty="0"/>
              <a:t> </a:t>
            </a:r>
            <a:r>
              <a:rPr lang="pl-PL" dirty="0" err="1"/>
              <a:t>eggs</a:t>
            </a:r>
            <a:r>
              <a:rPr lang="pl-PL" dirty="0"/>
              <a:t>. </a:t>
            </a:r>
            <a:r>
              <a:rPr lang="pl-PL" dirty="0" err="1"/>
              <a:t>While</a:t>
            </a:r>
            <a:r>
              <a:rPr lang="pl-PL" dirty="0"/>
              <a:t> </a:t>
            </a:r>
            <a:r>
              <a:rPr lang="pl-PL" dirty="0" err="1"/>
              <a:t>veggies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cooking</a:t>
            </a:r>
            <a:r>
              <a:rPr lang="pl-PL" dirty="0"/>
              <a:t>, </a:t>
            </a:r>
            <a:r>
              <a:rPr lang="pl-PL" dirty="0" err="1"/>
              <a:t>chop</a:t>
            </a:r>
            <a:r>
              <a:rPr lang="pl-PL" dirty="0"/>
              <a:t> </a:t>
            </a:r>
            <a:r>
              <a:rPr lang="pl-PL" dirty="0" err="1"/>
              <a:t>cucumbers</a:t>
            </a:r>
            <a:r>
              <a:rPr lang="pl-PL" dirty="0"/>
              <a:t> and </a:t>
            </a:r>
            <a:r>
              <a:rPr lang="pl-PL" dirty="0" err="1"/>
              <a:t>apples</a:t>
            </a:r>
            <a:r>
              <a:rPr lang="pl-PL" dirty="0"/>
              <a:t> </a:t>
            </a:r>
            <a:r>
              <a:rPr lang="pl-PL" dirty="0" err="1"/>
              <a:t>very</a:t>
            </a:r>
            <a:r>
              <a:rPr lang="pl-PL" dirty="0"/>
              <a:t> fine, mix </a:t>
            </a:r>
            <a:r>
              <a:rPr lang="pl-PL" dirty="0" err="1"/>
              <a:t>into</a:t>
            </a:r>
            <a:r>
              <a:rPr lang="pl-PL" dirty="0"/>
              <a:t> </a:t>
            </a:r>
            <a:r>
              <a:rPr lang="pl-PL" dirty="0" err="1"/>
              <a:t>mayo</a:t>
            </a:r>
            <a:r>
              <a:rPr lang="pl-PL" dirty="0"/>
              <a:t> and </a:t>
            </a:r>
            <a:r>
              <a:rPr lang="pl-PL" dirty="0" err="1"/>
              <a:t>mustard</a:t>
            </a:r>
            <a:r>
              <a:rPr lang="pl-PL" dirty="0"/>
              <a:t> with </a:t>
            </a:r>
            <a:r>
              <a:rPr lang="pl-PL" dirty="0" err="1"/>
              <a:t>peas</a:t>
            </a:r>
            <a:r>
              <a:rPr lang="pl-PL" dirty="0"/>
              <a:t>, and </a:t>
            </a:r>
            <a:r>
              <a:rPr lang="pl-PL" dirty="0" err="1"/>
              <a:t>cream</a:t>
            </a:r>
            <a:r>
              <a:rPr lang="pl-PL" dirty="0"/>
              <a:t>. </a:t>
            </a:r>
            <a:r>
              <a:rPr lang="pl-PL" dirty="0" err="1"/>
              <a:t>When</a:t>
            </a:r>
            <a:r>
              <a:rPr lang="pl-PL" dirty="0"/>
              <a:t> the </a:t>
            </a:r>
            <a:r>
              <a:rPr lang="pl-PL" dirty="0" err="1"/>
              <a:t>eggs</a:t>
            </a:r>
            <a:r>
              <a:rPr lang="pl-PL" dirty="0"/>
              <a:t> </a:t>
            </a:r>
            <a:r>
              <a:rPr lang="pl-PL" dirty="0" err="1"/>
              <a:t>will</a:t>
            </a:r>
            <a:r>
              <a:rPr lang="pl-PL" dirty="0"/>
              <a:t> be </a:t>
            </a:r>
            <a:r>
              <a:rPr lang="pl-PL" dirty="0" err="1"/>
              <a:t>ready</a:t>
            </a:r>
            <a:r>
              <a:rPr lang="pl-PL" dirty="0"/>
              <a:t>, </a:t>
            </a:r>
            <a:r>
              <a:rPr lang="pl-PL" dirty="0" err="1"/>
              <a:t>shell</a:t>
            </a:r>
            <a:r>
              <a:rPr lang="pl-PL" dirty="0"/>
              <a:t> </a:t>
            </a:r>
            <a:r>
              <a:rPr lang="pl-PL" dirty="0" err="1"/>
              <a:t>them</a:t>
            </a:r>
            <a:r>
              <a:rPr lang="pl-PL" dirty="0"/>
              <a:t> </a:t>
            </a:r>
            <a:r>
              <a:rPr lang="pl-PL" dirty="0" err="1"/>
              <a:t>carefully</a:t>
            </a:r>
            <a:r>
              <a:rPr lang="pl-PL" dirty="0"/>
              <a:t>, </a:t>
            </a:r>
            <a:r>
              <a:rPr lang="pl-PL" dirty="0" err="1"/>
              <a:t>cut</a:t>
            </a:r>
            <a:r>
              <a:rPr lang="pl-PL" dirty="0"/>
              <a:t> </a:t>
            </a:r>
            <a:r>
              <a:rPr lang="pl-PL" dirty="0" err="1"/>
              <a:t>them</a:t>
            </a:r>
            <a:r>
              <a:rPr lang="pl-PL" dirty="0"/>
              <a:t> in half and </a:t>
            </a:r>
            <a:r>
              <a:rPr lang="pl-PL" dirty="0" err="1"/>
              <a:t>put</a:t>
            </a:r>
            <a:r>
              <a:rPr lang="pl-PL" dirty="0"/>
              <a:t> </a:t>
            </a:r>
            <a:r>
              <a:rPr lang="pl-PL" dirty="0" err="1"/>
              <a:t>near</a:t>
            </a:r>
            <a:r>
              <a:rPr lang="pl-PL" dirty="0"/>
              <a:t> a </a:t>
            </a:r>
            <a:r>
              <a:rPr lang="pl-PL" dirty="0" err="1"/>
              <a:t>bowl</a:t>
            </a:r>
            <a:r>
              <a:rPr lang="pl-PL" dirty="0"/>
              <a:t> with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ingredients</a:t>
            </a:r>
            <a:r>
              <a:rPr lang="pl-PL" dirty="0"/>
              <a:t>. Then </a:t>
            </a:r>
            <a:r>
              <a:rPr lang="pl-PL" dirty="0" err="1"/>
              <a:t>separate</a:t>
            </a:r>
            <a:r>
              <a:rPr lang="pl-PL" dirty="0"/>
              <a:t> </a:t>
            </a:r>
            <a:r>
              <a:rPr lang="pl-PL" dirty="0" err="1"/>
              <a:t>yolks</a:t>
            </a:r>
            <a:r>
              <a:rPr lang="pl-PL" dirty="0"/>
              <a:t> from </a:t>
            </a:r>
            <a:r>
              <a:rPr lang="pl-PL" dirty="0" err="1"/>
              <a:t>whites</a:t>
            </a:r>
            <a:r>
              <a:rPr lang="pl-PL" dirty="0"/>
              <a:t> – </a:t>
            </a:r>
            <a:r>
              <a:rPr lang="pl-PL" dirty="0" err="1"/>
              <a:t>take</a:t>
            </a:r>
            <a:r>
              <a:rPr lang="pl-PL" dirty="0"/>
              <a:t> </a:t>
            </a:r>
            <a:r>
              <a:rPr lang="pl-PL" dirty="0" err="1"/>
              <a:t>them</a:t>
            </a:r>
            <a:r>
              <a:rPr lang="pl-PL" dirty="0"/>
              <a:t> out. </a:t>
            </a:r>
            <a:r>
              <a:rPr lang="pl-PL" dirty="0" err="1"/>
              <a:t>When</a:t>
            </a:r>
            <a:r>
              <a:rPr lang="pl-PL" dirty="0"/>
              <a:t> the </a:t>
            </a:r>
            <a:r>
              <a:rPr lang="pl-PL" dirty="0" err="1"/>
              <a:t>vegetables</a:t>
            </a:r>
            <a:r>
              <a:rPr lang="pl-PL" dirty="0"/>
              <a:t> </a:t>
            </a:r>
            <a:r>
              <a:rPr lang="pl-PL" dirty="0" err="1"/>
              <a:t>will</a:t>
            </a:r>
            <a:r>
              <a:rPr lang="pl-PL" dirty="0"/>
              <a:t> be </a:t>
            </a:r>
            <a:r>
              <a:rPr lang="pl-PL" dirty="0" err="1"/>
              <a:t>ready</a:t>
            </a:r>
            <a:r>
              <a:rPr lang="pl-PL" dirty="0"/>
              <a:t>, </a:t>
            </a:r>
            <a:r>
              <a:rPr lang="pl-PL" dirty="0" err="1"/>
              <a:t>dice</a:t>
            </a:r>
            <a:r>
              <a:rPr lang="pl-PL" dirty="0"/>
              <a:t> </a:t>
            </a:r>
            <a:r>
              <a:rPr lang="pl-PL" dirty="0" err="1"/>
              <a:t>them</a:t>
            </a:r>
            <a:r>
              <a:rPr lang="pl-PL" dirty="0"/>
              <a:t> up. Mix </a:t>
            </a:r>
            <a:r>
              <a:rPr lang="pl-PL" dirty="0" err="1"/>
              <a:t>everything</a:t>
            </a:r>
            <a:r>
              <a:rPr lang="pl-PL" dirty="0"/>
              <a:t> </a:t>
            </a:r>
            <a:r>
              <a:rPr lang="pl-PL" dirty="0" err="1"/>
              <a:t>together</a:t>
            </a:r>
            <a:r>
              <a:rPr lang="pl-PL" dirty="0"/>
              <a:t>  and </a:t>
            </a:r>
            <a:r>
              <a:rPr lang="pl-PL" dirty="0" err="1"/>
              <a:t>add</a:t>
            </a:r>
            <a:r>
              <a:rPr lang="pl-PL" dirty="0"/>
              <a:t> a </a:t>
            </a:r>
            <a:r>
              <a:rPr lang="pl-PL" dirty="0" err="1"/>
              <a:t>pinch</a:t>
            </a:r>
            <a:r>
              <a:rPr lang="pl-PL" dirty="0"/>
              <a:t> of salt and </a:t>
            </a:r>
            <a:r>
              <a:rPr lang="pl-PL" dirty="0" err="1"/>
              <a:t>pepper</a:t>
            </a:r>
            <a:r>
              <a:rPr lang="pl-PL" dirty="0"/>
              <a:t>. </a:t>
            </a:r>
            <a:r>
              <a:rPr lang="pl-PL" dirty="0" err="1"/>
              <a:t>Put</a:t>
            </a:r>
            <a:r>
              <a:rPr lang="pl-PL" dirty="0"/>
              <a:t> the </a:t>
            </a:r>
            <a:r>
              <a:rPr lang="pl-PL" dirty="0" err="1"/>
              <a:t>salad</a:t>
            </a:r>
            <a:r>
              <a:rPr lang="pl-PL" dirty="0"/>
              <a:t> </a:t>
            </a:r>
            <a:r>
              <a:rPr lang="pl-PL" dirty="0" err="1"/>
              <a:t>into</a:t>
            </a:r>
            <a:r>
              <a:rPr lang="pl-PL" dirty="0"/>
              <a:t> </a:t>
            </a:r>
            <a:r>
              <a:rPr lang="pl-PL" dirty="0" err="1"/>
              <a:t>space</a:t>
            </a:r>
            <a:r>
              <a:rPr lang="pl-PL" dirty="0"/>
              <a:t>, 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rised</a:t>
            </a:r>
            <a:r>
              <a:rPr lang="pl-PL" dirty="0"/>
              <a:t> </a:t>
            </a:r>
            <a:r>
              <a:rPr lang="pl-PL" dirty="0" err="1"/>
              <a:t>after</a:t>
            </a:r>
            <a:r>
              <a:rPr lang="pl-PL" dirty="0"/>
              <a:t> </a:t>
            </a:r>
            <a:r>
              <a:rPr lang="pl-PL" dirty="0" err="1"/>
              <a:t>taking</a:t>
            </a:r>
            <a:r>
              <a:rPr lang="pl-PL" dirty="0"/>
              <a:t> a </a:t>
            </a:r>
            <a:r>
              <a:rPr lang="pl-PL" dirty="0" err="1"/>
              <a:t>yolk</a:t>
            </a:r>
            <a:r>
              <a:rPr lang="pl-PL" dirty="0"/>
              <a:t> out. Bon </a:t>
            </a:r>
            <a:r>
              <a:rPr lang="pl-PL" dirty="0" err="1"/>
              <a:t>appetit</a:t>
            </a:r>
            <a:r>
              <a:rPr lang="pl-PL" dirty="0"/>
              <a:t>!!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137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3121429" cy="4160520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00808"/>
            <a:ext cx="312102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1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3179618" cy="4235335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72816"/>
            <a:ext cx="3199130" cy="426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Pokaz na ekranie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Stuffed eggs with vegetable salad</vt:lpstr>
      <vt:lpstr>Ingredients ( for 30 portions):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Stuffed eggs with vegetable salad</dc:title>
  <dc:creator>Czarno Wudus</dc:creator>
  <cp:lastModifiedBy>tomek gradoń</cp:lastModifiedBy>
  <cp:revision>1</cp:revision>
  <dcterms:created xsi:type="dcterms:W3CDTF">2018-04-10T18:09:23Z</dcterms:created>
  <dcterms:modified xsi:type="dcterms:W3CDTF">2018-04-10T18:11:07Z</dcterms:modified>
</cp:coreProperties>
</file>