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245BE-0599-4961-B381-42AD7B8E36F5}" type="datetimeFigureOut">
              <a:rPr lang="pl-PL" smtClean="0"/>
              <a:t>2018-04-10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2C7F-2E18-435C-835B-18C40BA6BE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3836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245BE-0599-4961-B381-42AD7B8E36F5}" type="datetimeFigureOut">
              <a:rPr lang="pl-PL" smtClean="0"/>
              <a:t>2018-04-10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2C7F-2E18-435C-835B-18C40BA6BE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79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245BE-0599-4961-B381-42AD7B8E36F5}" type="datetimeFigureOut">
              <a:rPr lang="pl-PL" smtClean="0"/>
              <a:t>2018-04-10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2C7F-2E18-435C-835B-18C40BA6BE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0213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245BE-0599-4961-B381-42AD7B8E36F5}" type="datetimeFigureOut">
              <a:rPr lang="pl-PL" smtClean="0"/>
              <a:t>2018-04-10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2C7F-2E18-435C-835B-18C40BA6BE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115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245BE-0599-4961-B381-42AD7B8E36F5}" type="datetimeFigureOut">
              <a:rPr lang="pl-PL" smtClean="0"/>
              <a:t>2018-04-10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2C7F-2E18-435C-835B-18C40BA6BE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7860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245BE-0599-4961-B381-42AD7B8E36F5}" type="datetimeFigureOut">
              <a:rPr lang="pl-PL" smtClean="0"/>
              <a:t>2018-04-10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2C7F-2E18-435C-835B-18C40BA6BE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9827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245BE-0599-4961-B381-42AD7B8E36F5}" type="datetimeFigureOut">
              <a:rPr lang="pl-PL" smtClean="0"/>
              <a:t>2018-04-10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2C7F-2E18-435C-835B-18C40BA6BE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4837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245BE-0599-4961-B381-42AD7B8E36F5}" type="datetimeFigureOut">
              <a:rPr lang="pl-PL" smtClean="0"/>
              <a:t>2018-04-10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2C7F-2E18-435C-835B-18C40BA6BE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0133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245BE-0599-4961-B381-42AD7B8E36F5}" type="datetimeFigureOut">
              <a:rPr lang="pl-PL" smtClean="0"/>
              <a:t>2018-04-10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2C7F-2E18-435C-835B-18C40BA6BE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6679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245BE-0599-4961-B381-42AD7B8E36F5}" type="datetimeFigureOut">
              <a:rPr lang="pl-PL" smtClean="0"/>
              <a:t>2018-04-10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2C7F-2E18-435C-835B-18C40BA6BE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737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245BE-0599-4961-B381-42AD7B8E36F5}" type="datetimeFigureOut">
              <a:rPr lang="pl-PL" smtClean="0"/>
              <a:t>2018-04-10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2C7F-2E18-435C-835B-18C40BA6BE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7434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245BE-0599-4961-B381-42AD7B8E36F5}" type="datetimeFigureOut">
              <a:rPr lang="pl-PL" smtClean="0"/>
              <a:t>2018-04-10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12C7F-2E18-435C-835B-18C40BA6BE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1258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915816" y="1700808"/>
            <a:ext cx="7772400" cy="1470025"/>
          </a:xfrm>
        </p:spPr>
        <p:txBody>
          <a:bodyPr/>
          <a:lstStyle/>
          <a:p>
            <a:r>
              <a:rPr lang="pl-PL" dirty="0" smtClean="0"/>
              <a:t>Pleśniak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5060" y="620687"/>
            <a:ext cx="3370875" cy="5992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256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Dough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glasses of flour</a:t>
            </a:r>
          </a:p>
          <a:p>
            <a:r>
              <a:rPr lang="en-US" dirty="0"/>
              <a:t>250 g margarine</a:t>
            </a:r>
          </a:p>
          <a:p>
            <a:r>
              <a:rPr lang="en-US" dirty="0"/>
              <a:t>0.5 glass of sugar</a:t>
            </a:r>
          </a:p>
          <a:p>
            <a:r>
              <a:rPr lang="en-US" dirty="0"/>
              <a:t>5 egg yolks</a:t>
            </a:r>
          </a:p>
          <a:p>
            <a:r>
              <a:rPr lang="en-US" dirty="0"/>
              <a:t>1 teaspoon of baking powder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8248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Filling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Jar of plum jam</a:t>
            </a:r>
          </a:p>
          <a:p>
            <a:r>
              <a:rPr lang="en-US" dirty="0"/>
              <a:t>Egg white that's left after breaking eggs</a:t>
            </a:r>
          </a:p>
          <a:p>
            <a:r>
              <a:rPr lang="en-US" dirty="0"/>
              <a:t>3/4 glass of sugar</a:t>
            </a:r>
          </a:p>
          <a:p>
            <a:r>
              <a:rPr lang="en-US" dirty="0"/>
              <a:t>3 teaspoons of potato flour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4222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Method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Knead the dough using all the ingredients. Split it into 3 parts. Cool two of them in the fridge. Line a baking tray with baking paper. Put the third part of the dough on the baking paper and spread the jam across it. Beat egg whites with 3/4 glass of sugar mixed with 3 teaspoons of potato flour until stiff. Grate one part of the cooled dough with a grater and put it on the jam. Spread the egg whites over. Grate the second part of the cooled dough and cover the egg whites with it.</a:t>
            </a:r>
          </a:p>
          <a:p>
            <a:r>
              <a:rPr lang="en-US" dirty="0"/>
              <a:t>Bake it all for about 45 minutes.</a:t>
            </a:r>
          </a:p>
        </p:txBody>
      </p:sp>
    </p:spTree>
    <p:extLst>
      <p:ext uri="{BB962C8B-B14F-4D97-AF65-F5344CB8AC3E}">
        <p14:creationId xmlns:p14="http://schemas.microsoft.com/office/powerpoint/2010/main" val="150894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158</Words>
  <Application>Microsoft Office PowerPoint</Application>
  <PresentationFormat>Pokaz na ekranie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Motyw pakietu Office</vt:lpstr>
      <vt:lpstr>Pleśniak</vt:lpstr>
      <vt:lpstr>Dough:</vt:lpstr>
      <vt:lpstr>Filling:</vt:lpstr>
      <vt:lpstr>Method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Pleśniak</dc:title>
  <dc:creator>tomek gradoń</dc:creator>
  <cp:lastModifiedBy>tomek gradoń</cp:lastModifiedBy>
  <cp:revision>7</cp:revision>
  <dcterms:created xsi:type="dcterms:W3CDTF">2018-03-11T20:08:32Z</dcterms:created>
  <dcterms:modified xsi:type="dcterms:W3CDTF">2018-04-10T18:07:36Z</dcterms:modified>
</cp:coreProperties>
</file>