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6FC9B9-3332-4EAB-9C42-5B9DFDA9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767" y="988292"/>
            <a:ext cx="9622537" cy="2498900"/>
          </a:xfrm>
        </p:spPr>
        <p:txBody>
          <a:bodyPr/>
          <a:lstStyle/>
          <a:p>
            <a:r>
              <a:rPr lang="pl-PL" sz="6000" b="1" dirty="0">
                <a:latin typeface="Bradley Hand ITC" panose="03070402050302030203" pitchFamily="66" charset="0"/>
              </a:rPr>
              <a:t>CHOCOLATE CAKE WITH COCA- COLA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F69C598-61E3-4B9A-9CC5-1AF03256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700" y="3071674"/>
            <a:ext cx="4165942" cy="27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7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72A07F-E984-49E0-ABF6-48812364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latin typeface="Bradley Hand ITC" panose="03070402050302030203" pitchFamily="66" charset="0"/>
              </a:rPr>
              <a:t>INGREDIENTS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34161A-E821-48A1-A41E-15A026DF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40458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250g of </a:t>
            </a:r>
            <a:r>
              <a:rPr lang="pl-PL" dirty="0" err="1"/>
              <a:t>white</a:t>
            </a:r>
            <a:r>
              <a:rPr lang="pl-PL" dirty="0"/>
              <a:t> </a:t>
            </a:r>
            <a:r>
              <a:rPr lang="pl-PL" dirty="0" err="1"/>
              <a:t>flour</a:t>
            </a:r>
            <a:endParaRPr lang="pl-PL" dirty="0"/>
          </a:p>
          <a:p>
            <a:pPr algn="just"/>
            <a:r>
              <a:rPr lang="pl-PL" dirty="0"/>
              <a:t>2 </a:t>
            </a:r>
            <a:r>
              <a:rPr lang="pl-PL" dirty="0" err="1"/>
              <a:t>teaspoons</a:t>
            </a:r>
            <a:r>
              <a:rPr lang="pl-PL" dirty="0"/>
              <a:t> of </a:t>
            </a:r>
            <a:r>
              <a:rPr lang="pl-PL" dirty="0" err="1"/>
              <a:t>baking</a:t>
            </a:r>
            <a:r>
              <a:rPr lang="pl-PL" dirty="0"/>
              <a:t> </a:t>
            </a:r>
            <a:r>
              <a:rPr lang="pl-PL" dirty="0" err="1"/>
              <a:t>powder</a:t>
            </a:r>
            <a:endParaRPr lang="pl-PL" dirty="0"/>
          </a:p>
          <a:p>
            <a:pPr algn="just"/>
            <a:r>
              <a:rPr lang="pl-PL" dirty="0"/>
              <a:t>300g of </a:t>
            </a:r>
            <a:r>
              <a:rPr lang="pl-PL" dirty="0" err="1"/>
              <a:t>crystal</a:t>
            </a:r>
            <a:r>
              <a:rPr lang="pl-PL" dirty="0"/>
              <a:t> </a:t>
            </a:r>
            <a:r>
              <a:rPr lang="pl-PL" dirty="0" err="1"/>
              <a:t>sugar</a:t>
            </a:r>
            <a:endParaRPr lang="pl-PL" dirty="0"/>
          </a:p>
          <a:p>
            <a:pPr algn="just"/>
            <a:r>
              <a:rPr lang="pl-PL" dirty="0"/>
              <a:t>3 </a:t>
            </a:r>
            <a:r>
              <a:rPr lang="pl-PL" dirty="0" err="1"/>
              <a:t>table</a:t>
            </a:r>
            <a:r>
              <a:rPr lang="en-US" dirty="0"/>
              <a:t> spoons of bitter cocoa</a:t>
            </a:r>
            <a:endParaRPr lang="pl-PL" dirty="0"/>
          </a:p>
          <a:p>
            <a:pPr algn="just"/>
            <a:r>
              <a:rPr lang="pl-PL" dirty="0" err="1"/>
              <a:t>pinch</a:t>
            </a:r>
            <a:r>
              <a:rPr lang="pl-PL" dirty="0"/>
              <a:t> of salt</a:t>
            </a:r>
          </a:p>
          <a:p>
            <a:pPr algn="just"/>
            <a:r>
              <a:rPr lang="en-US" dirty="0"/>
              <a:t>1 packet of vanilla sugar</a:t>
            </a:r>
            <a:endParaRPr lang="pl-PL" dirty="0"/>
          </a:p>
          <a:p>
            <a:pPr algn="just"/>
            <a:r>
              <a:rPr lang="pl-PL" dirty="0"/>
              <a:t>250g of </a:t>
            </a:r>
            <a:r>
              <a:rPr lang="pl-PL" dirty="0" err="1"/>
              <a:t>butter</a:t>
            </a:r>
            <a:endParaRPr lang="pl-PL" dirty="0"/>
          </a:p>
          <a:p>
            <a:pPr algn="just"/>
            <a:r>
              <a:rPr lang="pl-PL" dirty="0"/>
              <a:t>200ml of coca-cola</a:t>
            </a:r>
          </a:p>
          <a:p>
            <a:pPr algn="just"/>
            <a:r>
              <a:rPr lang="pl-PL" dirty="0"/>
              <a:t>2 </a:t>
            </a:r>
            <a:r>
              <a:rPr lang="pl-PL" dirty="0" err="1"/>
              <a:t>eggs</a:t>
            </a:r>
            <a:endParaRPr lang="pl-PL" dirty="0"/>
          </a:p>
          <a:p>
            <a:pPr algn="just"/>
            <a:r>
              <a:rPr lang="pl-PL" dirty="0"/>
              <a:t>1chocolate with </a:t>
            </a:r>
            <a:r>
              <a:rPr lang="pl-PL" dirty="0" err="1"/>
              <a:t>toffee</a:t>
            </a:r>
            <a:r>
              <a:rPr lang="pl-PL" dirty="0"/>
              <a:t> </a:t>
            </a:r>
            <a:r>
              <a:rPr lang="pl-PL" dirty="0" err="1"/>
              <a:t>filling</a:t>
            </a:r>
            <a:endParaRPr lang="pl-PL" dirty="0"/>
          </a:p>
          <a:p>
            <a:pPr algn="just"/>
            <a:r>
              <a:rPr lang="pl-PL" dirty="0"/>
              <a:t>2/3 </a:t>
            </a:r>
            <a:r>
              <a:rPr lang="pl-PL" dirty="0" err="1"/>
              <a:t>spoons</a:t>
            </a:r>
            <a:r>
              <a:rPr lang="pl-PL" dirty="0"/>
              <a:t> of 30% </a:t>
            </a:r>
            <a:r>
              <a:rPr lang="pl-PL" dirty="0" err="1"/>
              <a:t>cream</a:t>
            </a:r>
            <a:r>
              <a:rPr lang="pl-PL" dirty="0"/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A859E35-6523-4701-9BE2-78391F893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91" b="13111"/>
          <a:stretch/>
        </p:blipFill>
        <p:spPr>
          <a:xfrm>
            <a:off x="5464480" y="2796467"/>
            <a:ext cx="3726469" cy="210400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F2A4B2C-B7A1-4DE5-9A42-C4C2BC811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3" t="6851" r="17893" b="9369"/>
          <a:stretch/>
        </p:blipFill>
        <p:spPr>
          <a:xfrm>
            <a:off x="9190949" y="3233899"/>
            <a:ext cx="2494626" cy="33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1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EEAE3-344E-4637-B10E-C3A8E233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Bradley Hand ITC" panose="03070402050302030203" pitchFamily="66" charset="0"/>
              </a:rPr>
              <a:t>How to do </a:t>
            </a:r>
            <a:r>
              <a:rPr lang="pl-PL" b="1" dirty="0" err="1">
                <a:latin typeface="Bradley Hand ITC" panose="03070402050302030203" pitchFamily="66" charset="0"/>
              </a:rPr>
              <a:t>it</a:t>
            </a:r>
            <a:r>
              <a:rPr lang="pl-PL" b="1" dirty="0">
                <a:latin typeface="Bradley Hand ITC" panose="03070402050302030203" pitchFamily="66" charset="0"/>
              </a:rPr>
              <a:t>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01C9C3-5924-4BC0-99B6-190FE346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03" y="2478041"/>
            <a:ext cx="5680851" cy="39570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1. </a:t>
            </a:r>
            <a:r>
              <a:rPr lang="en-US" dirty="0"/>
              <a:t>In one bowl, mix flour, baking powder, sugar, cocoa, salt and vanilla sugar. </a:t>
            </a:r>
            <a:endParaRPr lang="pl-PL" dirty="0"/>
          </a:p>
          <a:p>
            <a:pPr algn="just">
              <a:lnSpc>
                <a:spcPct val="150000"/>
              </a:lnSpc>
              <a:buAutoNum type="arabicPeriod"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2. </a:t>
            </a:r>
            <a:r>
              <a:rPr lang="en-US" dirty="0"/>
              <a:t>Pour eggs into the other bowl, beat them well, then add milk, melted and cooled butter and </a:t>
            </a:r>
            <a:r>
              <a:rPr lang="en-US" dirty="0" err="1"/>
              <a:t>coca-cola</a:t>
            </a:r>
            <a:r>
              <a:rPr lang="pl-PL" dirty="0"/>
              <a:t>.</a:t>
            </a:r>
            <a:r>
              <a:rPr lang="en-US" dirty="0"/>
              <a:t> </a:t>
            </a:r>
            <a:r>
              <a:rPr lang="pl-PL" dirty="0"/>
              <a:t>Then </a:t>
            </a:r>
            <a:r>
              <a:rPr lang="en-US" dirty="0"/>
              <a:t>mix.</a:t>
            </a:r>
            <a:endParaRPr lang="pl-PL" dirty="0"/>
          </a:p>
          <a:p>
            <a:pPr algn="just">
              <a:lnSpc>
                <a:spcPct val="150000"/>
              </a:lnSpc>
              <a:buAutoNum type="arabicPeriod"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3. </a:t>
            </a:r>
            <a:r>
              <a:rPr lang="pl-PL" dirty="0" err="1"/>
              <a:t>Add</a:t>
            </a:r>
            <a:r>
              <a:rPr lang="pl-PL" dirty="0"/>
              <a:t> the wet </a:t>
            </a:r>
            <a:r>
              <a:rPr lang="pl-PL" dirty="0" err="1"/>
              <a:t>ingredients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the </a:t>
            </a:r>
            <a:r>
              <a:rPr lang="pl-PL" dirty="0" err="1"/>
              <a:t>dry</a:t>
            </a:r>
            <a:r>
              <a:rPr lang="pl-PL" dirty="0"/>
              <a:t> </a:t>
            </a:r>
            <a:r>
              <a:rPr lang="pl-PL" dirty="0" err="1"/>
              <a:t>ones</a:t>
            </a:r>
            <a:r>
              <a:rPr lang="pl-PL" dirty="0"/>
              <a:t> and mix </a:t>
            </a:r>
            <a:r>
              <a:rPr lang="pl-PL" dirty="0" err="1"/>
              <a:t>them</a:t>
            </a:r>
            <a:r>
              <a:rPr lang="pl-PL" dirty="0"/>
              <a:t> </a:t>
            </a:r>
            <a:r>
              <a:rPr lang="pl-PL" dirty="0" err="1"/>
              <a:t>well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65958CA-FC05-4844-B73A-8F4F6F89C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4"/>
          <a:stretch/>
        </p:blipFill>
        <p:spPr>
          <a:xfrm>
            <a:off x="0" y="2781620"/>
            <a:ext cx="2846149" cy="228871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DD44E25-EA81-416B-97F3-18777F284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254" y="3925976"/>
            <a:ext cx="3481521" cy="19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2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3EC96C-6878-47DB-A3E7-79C38AB3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latin typeface="Bradley Hand ITC" panose="03070402050302030203" pitchFamily="66" charset="0"/>
              </a:rPr>
              <a:t>Baking</a:t>
            </a:r>
            <a:endParaRPr lang="pl-PL" b="1" dirty="0">
              <a:latin typeface="Bradley Hand ITC" panose="03070402050302030203" pitchFamily="66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A7744-71A8-4B18-82E9-872E04FA5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294" y="2414585"/>
            <a:ext cx="8761412" cy="34163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 4.  </a:t>
            </a:r>
            <a:r>
              <a:rPr lang="en-US" dirty="0"/>
              <a:t>Spread </a:t>
            </a:r>
            <a:r>
              <a:rPr lang="pl-PL" dirty="0"/>
              <a:t>the </a:t>
            </a:r>
            <a:r>
              <a:rPr lang="en-US" dirty="0"/>
              <a:t>butter </a:t>
            </a:r>
            <a:r>
              <a:rPr lang="pl-PL" dirty="0"/>
              <a:t>on the </a:t>
            </a:r>
            <a:r>
              <a:rPr lang="pl-PL" dirty="0" err="1"/>
              <a:t>springform</a:t>
            </a:r>
            <a:r>
              <a:rPr lang="pl-PL" dirty="0"/>
              <a:t> </a:t>
            </a:r>
            <a:r>
              <a:rPr lang="en-US" dirty="0"/>
              <a:t>and sprinkle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en-US" dirty="0"/>
              <a:t>with breadcrumbs. Pour the prepared mass into the springform and put in the oven preheated to 180ºC. Bake for 40-50 minutes. Remove and leave to cool</a:t>
            </a:r>
            <a:r>
              <a:rPr lang="pl-PL" dirty="0"/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3F1E79-2EBA-4D31-8609-115E8DF5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87857"/>
            <a:ext cx="4162679" cy="22769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78170F-2DA7-4F19-A488-DE6370A77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68" y="3841657"/>
            <a:ext cx="3630909" cy="27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D92CDC-3052-4BA3-B124-04B73109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Bradley Hand ITC" panose="03070402050302030203" pitchFamily="66" charset="0"/>
              </a:rPr>
              <a:t>The </a:t>
            </a:r>
            <a:r>
              <a:rPr lang="pl-PL" b="1" dirty="0" err="1">
                <a:latin typeface="Bradley Hand ITC" panose="03070402050302030203" pitchFamily="66" charset="0"/>
              </a:rPr>
              <a:t>glaze</a:t>
            </a:r>
            <a:endParaRPr lang="pl-PL" b="1" dirty="0">
              <a:latin typeface="Bradley Hand ITC" panose="03070402050302030203" pitchFamily="66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CA967F-BD27-483A-9246-5717B68D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459" y="2781053"/>
            <a:ext cx="4349200" cy="34163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5. </a:t>
            </a:r>
            <a:r>
              <a:rPr lang="en-US" dirty="0"/>
              <a:t>Prepare the </a:t>
            </a:r>
            <a:r>
              <a:rPr lang="pl-PL" dirty="0" err="1"/>
              <a:t>glaze</a:t>
            </a:r>
            <a:r>
              <a:rPr lang="en-US" dirty="0"/>
              <a:t>: break the chocolate and melt in a water bath. Add the cream, mix. Pour the hot glaze over the cake, let it settle down.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606175-15E7-4C23-A954-676F1027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639" y="2781053"/>
            <a:ext cx="5327711" cy="35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1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6FC9B9-3332-4EAB-9C42-5B9DFDA9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5308" y="1992550"/>
            <a:ext cx="8957568" cy="2075642"/>
          </a:xfrm>
        </p:spPr>
        <p:txBody>
          <a:bodyPr/>
          <a:lstStyle/>
          <a:p>
            <a:pPr algn="ctr"/>
            <a:r>
              <a:rPr lang="pl-PL" sz="8800" b="1" dirty="0">
                <a:latin typeface="Bradley Hand ITC" panose="03070402050302030203" pitchFamily="66" charset="0"/>
              </a:rPr>
              <a:t>ENJOY </a:t>
            </a:r>
            <a:r>
              <a:rPr lang="pl-PL" sz="8800" b="1" dirty="0">
                <a:latin typeface="Bradley Hand ITC" panose="03070402050302030203" pitchFamily="66" charset="0"/>
                <a:sym typeface="Wingdings" panose="05000000000000000000" pitchFamily="2" charset="2"/>
              </a:rPr>
              <a:t></a:t>
            </a:r>
            <a:endParaRPr lang="pl-PL" sz="8800" b="1" dirty="0">
              <a:latin typeface="Bradley Hand ITC" panose="03070402050302030203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66ECD4-1F21-4724-B1EF-15013152D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7" b="4887"/>
          <a:stretch/>
        </p:blipFill>
        <p:spPr>
          <a:xfrm>
            <a:off x="7105656" y="468283"/>
            <a:ext cx="4621745" cy="59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8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201</Words>
  <Application>Microsoft Office PowerPoint</Application>
  <PresentationFormat>Panoramiczny</PresentationFormat>
  <Paragraphs>25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Bradley Hand ITC</vt:lpstr>
      <vt:lpstr>Century Gothic</vt:lpstr>
      <vt:lpstr>Wingdings</vt:lpstr>
      <vt:lpstr>Wingdings 3</vt:lpstr>
      <vt:lpstr>Jon (sala konferencyjna)</vt:lpstr>
      <vt:lpstr>CHOCOLATE CAKE WITH COCA- COLA</vt:lpstr>
      <vt:lpstr>INGREDIENTS</vt:lpstr>
      <vt:lpstr>How to do it…</vt:lpstr>
      <vt:lpstr>Baking</vt:lpstr>
      <vt:lpstr>The glaze</vt:lpstr>
      <vt:lpstr>ENJOY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CHOCOLATE CAKE WITH COCA- COLA</dc:title>
  <dc:creator>Mateusz</dc:creator>
  <cp:lastModifiedBy>Mateusz</cp:lastModifiedBy>
  <cp:revision>9</cp:revision>
  <dcterms:created xsi:type="dcterms:W3CDTF">2018-03-15T18:18:54Z</dcterms:created>
  <dcterms:modified xsi:type="dcterms:W3CDTF">2018-03-15T19:02:35Z</dcterms:modified>
</cp:coreProperties>
</file>