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1C680-DF02-444C-BBAD-0BDFDBA58BA1}" type="datetimeFigureOut">
              <a:rPr lang="en-US" smtClean="0"/>
              <a:t>10/18/2021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DD5F5-CF83-4740-9312-8F6889BFEDA5}" type="slidenum">
              <a:rPr lang="en-US" smtClean="0"/>
              <a:t>‹#›</a:t>
            </a:fld>
            <a:endParaRPr lang="en-US"/>
          </a:p>
        </p:txBody>
      </p:sp>
    </p:spTree>
    <p:extLst>
      <p:ext uri="{BB962C8B-B14F-4D97-AF65-F5344CB8AC3E}">
        <p14:creationId xmlns:p14="http://schemas.microsoft.com/office/powerpoint/2010/main" val="2524354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DD5F5-CF83-4740-9312-8F6889BFEDA5}" type="slidenum">
              <a:rPr lang="en-US" smtClean="0"/>
              <a:t>8</a:t>
            </a:fld>
            <a:endParaRPr lang="en-US"/>
          </a:p>
        </p:txBody>
      </p:sp>
    </p:spTree>
    <p:extLst>
      <p:ext uri="{BB962C8B-B14F-4D97-AF65-F5344CB8AC3E}">
        <p14:creationId xmlns:p14="http://schemas.microsoft.com/office/powerpoint/2010/main" val="323556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FDCE9-633A-48FE-BF73-D2AB01E10071}"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45308-95FF-4879-AFD0-B4E1EA7DB0E8}" type="slidenum">
              <a:rPr lang="en-US" smtClean="0"/>
              <a:t>‹#›</a:t>
            </a:fld>
            <a:endParaRPr lang="en-US"/>
          </a:p>
        </p:txBody>
      </p:sp>
    </p:spTree>
    <p:extLst>
      <p:ext uri="{BB962C8B-B14F-4D97-AF65-F5344CB8AC3E}">
        <p14:creationId xmlns:p14="http://schemas.microsoft.com/office/powerpoint/2010/main" val="178409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FDCE9-633A-48FE-BF73-D2AB01E10071}"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45308-95FF-4879-AFD0-B4E1EA7DB0E8}" type="slidenum">
              <a:rPr lang="en-US" smtClean="0"/>
              <a:t>‹#›</a:t>
            </a:fld>
            <a:endParaRPr lang="en-US"/>
          </a:p>
        </p:txBody>
      </p:sp>
    </p:spTree>
    <p:extLst>
      <p:ext uri="{BB962C8B-B14F-4D97-AF65-F5344CB8AC3E}">
        <p14:creationId xmlns:p14="http://schemas.microsoft.com/office/powerpoint/2010/main" val="268277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FDCE9-633A-48FE-BF73-D2AB01E10071}"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45308-95FF-4879-AFD0-B4E1EA7DB0E8}" type="slidenum">
              <a:rPr lang="en-US" smtClean="0"/>
              <a:t>‹#›</a:t>
            </a:fld>
            <a:endParaRPr lang="en-US"/>
          </a:p>
        </p:txBody>
      </p:sp>
    </p:spTree>
    <p:extLst>
      <p:ext uri="{BB962C8B-B14F-4D97-AF65-F5344CB8AC3E}">
        <p14:creationId xmlns:p14="http://schemas.microsoft.com/office/powerpoint/2010/main" val="314817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FDCE9-633A-48FE-BF73-D2AB01E10071}"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45308-95FF-4879-AFD0-B4E1EA7DB0E8}" type="slidenum">
              <a:rPr lang="en-US" smtClean="0"/>
              <a:t>‹#›</a:t>
            </a:fld>
            <a:endParaRPr lang="en-US"/>
          </a:p>
        </p:txBody>
      </p:sp>
    </p:spTree>
    <p:extLst>
      <p:ext uri="{BB962C8B-B14F-4D97-AF65-F5344CB8AC3E}">
        <p14:creationId xmlns:p14="http://schemas.microsoft.com/office/powerpoint/2010/main" val="333023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FDCE9-633A-48FE-BF73-D2AB01E10071}"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45308-95FF-4879-AFD0-B4E1EA7DB0E8}" type="slidenum">
              <a:rPr lang="en-US" smtClean="0"/>
              <a:t>‹#›</a:t>
            </a:fld>
            <a:endParaRPr lang="en-US"/>
          </a:p>
        </p:txBody>
      </p:sp>
    </p:spTree>
    <p:extLst>
      <p:ext uri="{BB962C8B-B14F-4D97-AF65-F5344CB8AC3E}">
        <p14:creationId xmlns:p14="http://schemas.microsoft.com/office/powerpoint/2010/main" val="382518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FDCE9-633A-48FE-BF73-D2AB01E10071}"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45308-95FF-4879-AFD0-B4E1EA7DB0E8}" type="slidenum">
              <a:rPr lang="en-US" smtClean="0"/>
              <a:t>‹#›</a:t>
            </a:fld>
            <a:endParaRPr lang="en-US"/>
          </a:p>
        </p:txBody>
      </p:sp>
    </p:spTree>
    <p:extLst>
      <p:ext uri="{BB962C8B-B14F-4D97-AF65-F5344CB8AC3E}">
        <p14:creationId xmlns:p14="http://schemas.microsoft.com/office/powerpoint/2010/main" val="351975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FDCE9-633A-48FE-BF73-D2AB01E10071}"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45308-95FF-4879-AFD0-B4E1EA7DB0E8}" type="slidenum">
              <a:rPr lang="en-US" smtClean="0"/>
              <a:t>‹#›</a:t>
            </a:fld>
            <a:endParaRPr lang="en-US"/>
          </a:p>
        </p:txBody>
      </p:sp>
    </p:spTree>
    <p:extLst>
      <p:ext uri="{BB962C8B-B14F-4D97-AF65-F5344CB8AC3E}">
        <p14:creationId xmlns:p14="http://schemas.microsoft.com/office/powerpoint/2010/main" val="206312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FDCE9-633A-48FE-BF73-D2AB01E10071}"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45308-95FF-4879-AFD0-B4E1EA7DB0E8}" type="slidenum">
              <a:rPr lang="en-US" smtClean="0"/>
              <a:t>‹#›</a:t>
            </a:fld>
            <a:endParaRPr lang="en-US"/>
          </a:p>
        </p:txBody>
      </p:sp>
    </p:spTree>
    <p:extLst>
      <p:ext uri="{BB962C8B-B14F-4D97-AF65-F5344CB8AC3E}">
        <p14:creationId xmlns:p14="http://schemas.microsoft.com/office/powerpoint/2010/main" val="53428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FDCE9-633A-48FE-BF73-D2AB01E10071}"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45308-95FF-4879-AFD0-B4E1EA7DB0E8}" type="slidenum">
              <a:rPr lang="en-US" smtClean="0"/>
              <a:t>‹#›</a:t>
            </a:fld>
            <a:endParaRPr lang="en-US"/>
          </a:p>
        </p:txBody>
      </p:sp>
    </p:spTree>
    <p:extLst>
      <p:ext uri="{BB962C8B-B14F-4D97-AF65-F5344CB8AC3E}">
        <p14:creationId xmlns:p14="http://schemas.microsoft.com/office/powerpoint/2010/main" val="317818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FDCE9-633A-48FE-BF73-D2AB01E10071}"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45308-95FF-4879-AFD0-B4E1EA7DB0E8}" type="slidenum">
              <a:rPr lang="en-US" smtClean="0"/>
              <a:t>‹#›</a:t>
            </a:fld>
            <a:endParaRPr lang="en-US"/>
          </a:p>
        </p:txBody>
      </p:sp>
    </p:spTree>
    <p:extLst>
      <p:ext uri="{BB962C8B-B14F-4D97-AF65-F5344CB8AC3E}">
        <p14:creationId xmlns:p14="http://schemas.microsoft.com/office/powerpoint/2010/main" val="248638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FDCE9-633A-48FE-BF73-D2AB01E10071}"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45308-95FF-4879-AFD0-B4E1EA7DB0E8}" type="slidenum">
              <a:rPr lang="en-US" smtClean="0"/>
              <a:t>‹#›</a:t>
            </a:fld>
            <a:endParaRPr lang="en-US"/>
          </a:p>
        </p:txBody>
      </p:sp>
    </p:spTree>
    <p:extLst>
      <p:ext uri="{BB962C8B-B14F-4D97-AF65-F5344CB8AC3E}">
        <p14:creationId xmlns:p14="http://schemas.microsoft.com/office/powerpoint/2010/main" val="16591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FDCE9-633A-48FE-BF73-D2AB01E10071}" type="datetimeFigureOut">
              <a:rPr lang="en-US" smtClean="0"/>
              <a:t>10/18/2021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45308-95FF-4879-AFD0-B4E1EA7DB0E8}" type="slidenum">
              <a:rPr lang="en-US" smtClean="0"/>
              <a:t>‹#›</a:t>
            </a:fld>
            <a:endParaRPr lang="en-US"/>
          </a:p>
        </p:txBody>
      </p:sp>
    </p:spTree>
    <p:extLst>
      <p:ext uri="{BB962C8B-B14F-4D97-AF65-F5344CB8AC3E}">
        <p14:creationId xmlns:p14="http://schemas.microsoft.com/office/powerpoint/2010/main" val="103996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935UBEm0gg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935UBEm0gg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935UBEm0gg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35UBEm0gg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1"/>
            <a:ext cx="7772400" cy="1142999"/>
          </a:xfrm>
        </p:spPr>
        <p:txBody>
          <a:bodyPr>
            <a:normAutofit fontScale="90000"/>
          </a:bodyPr>
          <a:lstStyle/>
          <a:p>
            <a:r>
              <a:rPr lang="en-US" b="1" dirty="0"/>
              <a:t>The magical journey</a:t>
            </a:r>
            <a:r>
              <a:rPr lang="en-US" dirty="0"/>
              <a:t/>
            </a:r>
            <a:br>
              <a:rPr lang="en-US" dirty="0"/>
            </a:br>
            <a:endParaRPr lang="en-US" dirty="0"/>
          </a:p>
        </p:txBody>
      </p:sp>
      <p:sp>
        <p:nvSpPr>
          <p:cNvPr id="5" name="Subtitle 4"/>
          <p:cNvSpPr>
            <a:spLocks noGrp="1"/>
          </p:cNvSpPr>
          <p:nvPr>
            <p:ph type="subTitle" idx="1"/>
          </p:nvPr>
        </p:nvSpPr>
        <p:spPr>
          <a:xfrm>
            <a:off x="1371600" y="1981200"/>
            <a:ext cx="6400800" cy="3657600"/>
          </a:xfrm>
        </p:spPr>
        <p:txBody>
          <a:bodyPr/>
          <a:lstStyle/>
          <a:p>
            <a:endParaRPr lang="ro-RO" dirty="0" smtClean="0">
              <a:solidFill>
                <a:schemeClr val="tx1"/>
              </a:solidFill>
              <a:latin typeface="Times New Roman" pitchFamily="18" charset="0"/>
              <a:cs typeface="Times New Roman" pitchFamily="18" charset="0"/>
            </a:endParaRPr>
          </a:p>
          <a:p>
            <a:pPr algn="l"/>
            <a:endParaRPr lang="ro-RO" dirty="0">
              <a:solidFill>
                <a:schemeClr val="tx1"/>
              </a:solidFill>
              <a:latin typeface="Times New Roman" pitchFamily="18" charset="0"/>
              <a:cs typeface="Times New Roman" pitchFamily="18" charset="0"/>
            </a:endParaRPr>
          </a:p>
          <a:p>
            <a:endParaRPr lang="ro-RO"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Kindergarten with Extended Program no.37 Braila</a:t>
            </a:r>
            <a:endParaRPr lang="ro-RO" dirty="0" smtClean="0">
              <a:solidFill>
                <a:schemeClr val="tx1"/>
              </a:solidFill>
              <a:latin typeface="Times New Roman" pitchFamily="18" charset="0"/>
              <a:cs typeface="Times New Roman" pitchFamily="18" charset="0"/>
            </a:endParaRPr>
          </a:p>
          <a:p>
            <a:r>
              <a:rPr lang="ro-RO" dirty="0" smtClean="0">
                <a:solidFill>
                  <a:schemeClr val="tx1"/>
                </a:solidFill>
                <a:latin typeface="Times New Roman" pitchFamily="18" charset="0"/>
                <a:cs typeface="Times New Roman" pitchFamily="18" charset="0"/>
              </a:rPr>
              <a:t>18</a:t>
            </a:r>
            <a:r>
              <a:rPr lang="en-US" dirty="0" smtClean="0">
                <a:solidFill>
                  <a:schemeClr val="tx1"/>
                </a:solidFill>
                <a:latin typeface="Times New Roman" pitchFamily="18" charset="0"/>
                <a:cs typeface="Times New Roman" pitchFamily="18" charset="0"/>
              </a:rPr>
              <a:t>.10.2021-22.10.2021</a:t>
            </a:r>
            <a:endParaRPr lang="ro-RO" dirty="0" smtClean="0">
              <a:solidFill>
                <a:schemeClr val="tx1"/>
              </a:solidFill>
              <a:latin typeface="Times New Roman" pitchFamily="18" charset="0"/>
              <a:cs typeface="Times New Roman" pitchFamily="18" charset="0"/>
            </a:endParaRPr>
          </a:p>
          <a:p>
            <a:endParaRPr lang="en-US"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438401"/>
            <a:ext cx="2257108" cy="64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286000"/>
            <a:ext cx="1254325" cy="12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32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243784"/>
            <a:ext cx="853440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just" fontAlgn="base">
              <a:spcBef>
                <a:spcPct val="0"/>
              </a:spcBef>
              <a:spcAft>
                <a:spcPct val="0"/>
              </a:spcAf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Suddenly they arrived at Ankara Castle, where the Donkey met them.	</a:t>
            </a:r>
          </a:p>
          <a:p>
            <a:pPr lvl="0" algn="just" fontAlgn="base">
              <a:spcBef>
                <a:spcPct val="0"/>
              </a:spcBef>
              <a:spcAft>
                <a:spcPct val="0"/>
              </a:spcAf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-Welcome to these lands! Follow me in the wonderful world of Ankara Castle! </a:t>
            </a:r>
          </a:p>
          <a:p>
            <a:pPr lvl="0" algn="just" fontAlgn="base">
              <a:spcBef>
                <a:spcPct val="0"/>
              </a:spcBef>
              <a:spcAft>
                <a:spcPct val="0"/>
              </a:spcAft>
            </a:pPr>
            <a:r>
              <a:rPr lang="en-US" sz="3600" dirty="0">
                <a:latin typeface="Times New Roman" pitchFamily="18" charset="0"/>
                <a:ea typeface="Times New Roman" pitchFamily="18"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They visited many rooms, towers and of course the weapons exhibition.</a:t>
            </a:r>
            <a:r>
              <a:rPr kumimoji="0" lang="ro-RO"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a:t>
            </a:r>
            <a:r>
              <a:rPr kumimoji="0" lang="en-US" sz="3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Donkey expressed his desire to travel with the Girl with golden hair and the Glove.	They held hands, closed their eyes and said the magic formula together: Aram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rPr>
              <a:t>https://www.youtube.com/watch?v=935UBEm0gg0</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32226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793" y="228600"/>
            <a:ext cx="5143500" cy="6400800"/>
          </a:xfrm>
          <a:prstGeom prst="rect">
            <a:avLst/>
          </a:prstGeom>
        </p:spPr>
      </p:pic>
    </p:spTree>
    <p:extLst>
      <p:ext uri="{BB962C8B-B14F-4D97-AF65-F5344CB8AC3E}">
        <p14:creationId xmlns:p14="http://schemas.microsoft.com/office/powerpoint/2010/main" val="2981955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04800" y="564495"/>
            <a:ext cx="86106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They reached at the gates of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Peles</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Castle, in Romania, where the Goat met them.	</a:t>
            </a:r>
          </a:p>
          <a:p>
            <a:pPr marL="0" marR="0" lvl="0" indent="0" defTabSz="914400" rtl="0" eaLnBrk="1" fontAlgn="base" latinLnBrk="0" hangingPunct="1">
              <a:lnSpc>
                <a:spcPct val="100000"/>
              </a:lnSpc>
              <a:spcBef>
                <a:spcPct val="0"/>
              </a:spcBef>
              <a:spcAft>
                <a:spcPct val="0"/>
              </a:spcAft>
              <a:buClrTx/>
              <a:buSzTx/>
              <a:buFontTx/>
              <a:buNone/>
              <a:tabLst/>
            </a:pPr>
            <a:r>
              <a:rPr lang="en-US" sz="3600" dirty="0">
                <a:latin typeface="Times New Roman" pitchFamily="18" charset="0"/>
                <a:ea typeface="Times New Roman" pitchFamily="18"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I'm so glad to meet you! I really wanted to make new friends! I invite you to the atmosphere of the royal era!	What a special entrance, worthy of a queen! I would like to have such a library with many interesting books at home! said the Girl with golden hair.	When they reached the castle courtyard, they shook hands, closed their eyes and said the magic formula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together:Aram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29486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839200" cy="6629400"/>
          </a:xfrm>
          <a:prstGeom prst="rect">
            <a:avLst/>
          </a:prstGeom>
        </p:spPr>
      </p:pic>
    </p:spTree>
    <p:extLst>
      <p:ext uri="{BB962C8B-B14F-4D97-AF65-F5344CB8AC3E}">
        <p14:creationId xmlns:p14="http://schemas.microsoft.com/office/powerpoint/2010/main" val="1416169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203946"/>
            <a:ext cx="83820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 the blink of an eye, they traveled to France. At the gates of the Strasbourg Zoo, the Wolf guide was waiting for them. Together they walked on the alleys of the nature reserve, delighted in the beauties around them.</a:t>
            </a:r>
            <a:r>
              <a:rPr kumimoji="0" lang="ro-RO"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3600" dirty="0">
                <a:latin typeface="Times New Roman" pitchFamily="18" charset="0"/>
                <a:ea typeface="Times New Roman" pitchFamily="18"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 invite you to dinner, in the Little Paris neighborhood, where you will also see Alsatian houses!</a:t>
            </a:r>
            <a:r>
              <a:rPr kumimoji="0" lang="ro-RO"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3600" dirty="0">
                <a:latin typeface="Times New Roman" pitchFamily="18" charset="0"/>
                <a:ea typeface="Times New Roman" pitchFamily="18"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We look forward to visit them! said the Donkey</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58009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6629400"/>
          </a:xfrm>
          <a:prstGeom prst="rect">
            <a:avLst/>
          </a:prstGeom>
        </p:spPr>
      </p:pic>
    </p:spTree>
    <p:extLst>
      <p:ext uri="{BB962C8B-B14F-4D97-AF65-F5344CB8AC3E}">
        <p14:creationId xmlns:p14="http://schemas.microsoft.com/office/powerpoint/2010/main" val="17420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400" y="-188469"/>
            <a:ext cx="8839200" cy="664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just" fontAlgn="base">
              <a:spcBef>
                <a:spcPct val="0"/>
              </a:spcBef>
              <a:spcAft>
                <a:spcPct val="0"/>
              </a:spcAft>
            </a:pPr>
            <a:r>
              <a:rPr kumimoji="0" lang="ro-RO"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the end of the evening, the Glove offered them one last trip to Hungary.</a:t>
            </a:r>
            <a:r>
              <a:rPr kumimoji="0" lang="ro-RO"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They shook hands, closed their eyes and said the magic formula together: Aram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o-RO"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Buda Castel and the Little Pig immediately appeared before their eyes. At the beginning, he was afraid of the Wolf, because they were not really good friends.</a:t>
            </a:r>
          </a:p>
          <a:p>
            <a:pPr lvl="0" algn="just" fontAlgn="base">
              <a:spcBef>
                <a:spcPct val="0"/>
              </a:spcBef>
              <a:spcAft>
                <a:spcPct val="0"/>
              </a:spcAft>
            </a:pPr>
            <a:r>
              <a:rPr kumimoji="0" lang="ro-RO"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-Let's say the magic formula together, said the Glove: Aram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rPr>
              <a:t>https://www.youtube.com/watch?v=935UBEm0gg0</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smtClean="0">
                <a:ln>
                  <a:noFill/>
                </a:ln>
                <a:solidFill>
                  <a:schemeClr val="tx1"/>
                </a:solidFill>
                <a:effectLst/>
                <a:latin typeface="Arial" pitchFamily="34" charset="0"/>
              </a:rPr>
              <a:t> </a:t>
            </a:r>
          </a:p>
        </p:txBody>
      </p:sp>
    </p:spTree>
    <p:extLst>
      <p:ext uri="{BB962C8B-B14F-4D97-AF65-F5344CB8AC3E}">
        <p14:creationId xmlns:p14="http://schemas.microsoft.com/office/powerpoint/2010/main" val="2378909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550" y="21771"/>
            <a:ext cx="5029200" cy="6705600"/>
          </a:xfrm>
          <a:prstGeom prst="rect">
            <a:avLst/>
          </a:prstGeom>
        </p:spPr>
      </p:pic>
    </p:spTree>
    <p:extLst>
      <p:ext uri="{BB962C8B-B14F-4D97-AF65-F5344CB8AC3E}">
        <p14:creationId xmlns:p14="http://schemas.microsoft.com/office/powerpoint/2010/main" val="576151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62000" y="1304402"/>
            <a:ext cx="76200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n-US" sz="4400" dirty="0" smtClean="0">
                <a:latin typeface="Times New Roman" pitchFamily="18" charset="0"/>
                <a:ea typeface="Times New Roman" pitchFamily="18" charset="0"/>
                <a:cs typeface="Times New Roman" pitchFamily="18" charset="0"/>
              </a:rPr>
              <a:t>	</a:t>
            </a: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they all became friends!</a:t>
            </a:r>
            <a:r>
              <a:rPr kumimoji="0" lang="ro-RO" sz="4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Full o</a:t>
            </a: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 joy, the Little Pig invited them to visit Buda Castle, rocked by the waves of the Danube River.</a:t>
            </a:r>
            <a:r>
              <a:rPr kumimoji="0" lang="en-US" sz="4400" b="0" i="0" u="none" strike="noStrike" cap="none" normalizeH="0" baseline="0" dirty="0" smtClean="0">
                <a:ln>
                  <a:noFill/>
                </a:ln>
                <a:solidFill>
                  <a:schemeClr val="tx1"/>
                </a:solidFill>
                <a:effectLst/>
                <a:latin typeface="Arial" pitchFamily="34" charset="0"/>
              </a:rPr>
              <a:t> </a:t>
            </a:r>
          </a:p>
        </p:txBody>
      </p:sp>
    </p:spTree>
    <p:extLst>
      <p:ext uri="{BB962C8B-B14F-4D97-AF65-F5344CB8AC3E}">
        <p14:creationId xmlns:p14="http://schemas.microsoft.com/office/powerpoint/2010/main" val="186526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686800" cy="6515100"/>
          </a:xfrm>
          <a:prstGeom prst="rect">
            <a:avLst/>
          </a:prstGeom>
        </p:spPr>
      </p:pic>
    </p:spTree>
    <p:extLst>
      <p:ext uri="{BB962C8B-B14F-4D97-AF65-F5344CB8AC3E}">
        <p14:creationId xmlns:p14="http://schemas.microsoft.com/office/powerpoint/2010/main" val="224607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457200"/>
            <a:ext cx="7772400" cy="5016758"/>
          </a:xfrm>
          <a:prstGeom prst="rect">
            <a:avLst/>
          </a:prstGeom>
        </p:spPr>
        <p:txBody>
          <a:bodyPr wrap="square">
            <a:spAutoFit/>
          </a:bodyPr>
          <a:lstStyle/>
          <a:p>
            <a:pPr algn="just"/>
            <a:r>
              <a:rPr lang="en-US" sz="4000" dirty="0" smtClean="0">
                <a:latin typeface="Times New Roman" pitchFamily="18" charset="0"/>
                <a:cs typeface="Times New Roman" pitchFamily="18" charset="0"/>
              </a:rPr>
              <a:t>	The </a:t>
            </a:r>
            <a:r>
              <a:rPr lang="en-US" sz="4000" dirty="0">
                <a:latin typeface="Times New Roman" pitchFamily="18" charset="0"/>
                <a:cs typeface="Times New Roman" pitchFamily="18" charset="0"/>
              </a:rPr>
              <a:t>Girl with golden hair lived in Bulgaria, at the </a:t>
            </a:r>
            <a:r>
              <a:rPr lang="en-US" sz="4000" dirty="0" err="1">
                <a:latin typeface="Times New Roman" pitchFamily="18" charset="0"/>
                <a:cs typeface="Times New Roman" pitchFamily="18" charset="0"/>
              </a:rPr>
              <a:t>Balchik</a:t>
            </a:r>
            <a:r>
              <a:rPr lang="en-US" sz="4000" dirty="0">
                <a:latin typeface="Times New Roman" pitchFamily="18" charset="0"/>
                <a:cs typeface="Times New Roman" pitchFamily="18" charset="0"/>
              </a:rPr>
              <a:t> Palace. She loved to walk through the beautifully landscaped gardens, listened to the birds' voices and often stood with her feet in the spring water. She had everything she wanted ... but she had no </a:t>
            </a:r>
            <a:r>
              <a:rPr lang="en-US" sz="4000" dirty="0" smtClean="0">
                <a:latin typeface="Times New Roman" pitchFamily="18" charset="0"/>
                <a:cs typeface="Times New Roman" pitchFamily="18" charset="0"/>
              </a:rPr>
              <a:t>friends.</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68797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01" y="371881"/>
            <a:ext cx="75438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the end of this magical journey, all the protagonists concluded that the best place to live is at home, the place where you have your family and your best friends!</a:t>
            </a:r>
            <a:r>
              <a:rPr kumimoji="0" lang="en-US" sz="4400" b="0" i="0" u="none" strike="noStrike" cap="none" normalizeH="0" baseline="0" dirty="0" smtClean="0">
                <a:ln>
                  <a:noFill/>
                </a:ln>
                <a:solidFill>
                  <a:schemeClr val="tx1"/>
                </a:solidFill>
                <a:effectLst/>
                <a:latin typeface="Arial" pitchFamily="34" charset="0"/>
              </a:rPr>
              <a:t> </a:t>
            </a:r>
          </a:p>
        </p:txBody>
      </p:sp>
    </p:spTree>
    <p:extLst>
      <p:ext uri="{BB962C8B-B14F-4D97-AF65-F5344CB8AC3E}">
        <p14:creationId xmlns:p14="http://schemas.microsoft.com/office/powerpoint/2010/main" val="40969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152400"/>
            <a:ext cx="5143500" cy="6477000"/>
          </a:xfrm>
          <a:prstGeom prst="rect">
            <a:avLst/>
          </a:prstGeom>
        </p:spPr>
      </p:pic>
    </p:spTree>
    <p:extLst>
      <p:ext uri="{BB962C8B-B14F-4D97-AF65-F5344CB8AC3E}">
        <p14:creationId xmlns:p14="http://schemas.microsoft.com/office/powerpoint/2010/main" val="242493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152400"/>
            <a:ext cx="5143500" cy="6477000"/>
          </a:xfrm>
          <a:prstGeom prst="rect">
            <a:avLst/>
          </a:prstGeom>
        </p:spPr>
      </p:pic>
    </p:spTree>
    <p:extLst>
      <p:ext uri="{BB962C8B-B14F-4D97-AF65-F5344CB8AC3E}">
        <p14:creationId xmlns:p14="http://schemas.microsoft.com/office/powerpoint/2010/main" val="116274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685800" y="1078479"/>
            <a:ext cx="784860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One night, in a dream, the Good Fairy advised her to crochet a glove, which will help her find friends and travel with them in the most wonderful places.	It didn't even light up well during the day and the Girl with golden hair got to work.</a:t>
            </a:r>
            <a:r>
              <a:rPr kumimoji="0" lang="en-US" sz="3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She wanted so much to have friends and travel!</a:t>
            </a: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79639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304800"/>
            <a:ext cx="5143500" cy="6248400"/>
          </a:xfrm>
          <a:prstGeom prst="rect">
            <a:avLst/>
          </a:prstGeom>
        </p:spPr>
      </p:pic>
    </p:spTree>
    <p:extLst>
      <p:ext uri="{BB962C8B-B14F-4D97-AF65-F5344CB8AC3E}">
        <p14:creationId xmlns:p14="http://schemas.microsoft.com/office/powerpoint/2010/main" val="330474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1" y="411857"/>
            <a:ext cx="82296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When the Glove was ready, she caught her voice!	</a:t>
            </a:r>
          </a:p>
          <a:p>
            <a:pPr marL="171450" lvl="0" indent="-171450" fontAlgn="base">
              <a:spcBef>
                <a:spcPct val="0"/>
              </a:spcBef>
              <a:spcAft>
                <a:spcPct val="0"/>
              </a:spcAft>
              <a:buFontTx/>
              <a:buChar char="-"/>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Good Fairy told me how impatient you are, so let's say the magic formula together: Aram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a:rPr>
              <a:t>https://www.youtube.com/watch?v=935UBEm0gg0</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171450" marR="0" lvl="0" indent="-171450" algn="l" defTabSz="914400" rtl="0" eaLnBrk="1" fontAlgn="base" latinLnBrk="0" hangingPunct="1">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They immediately arrived in Latvia, at the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Rundale</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Palace. She was impressed by the garden and the architecture of the palace.</a:t>
            </a:r>
            <a:r>
              <a:rPr kumimoji="0" lang="en-US" sz="3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329812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7593" y="457200"/>
            <a:ext cx="5143500" cy="6096000"/>
          </a:xfrm>
          <a:prstGeom prst="rect">
            <a:avLst/>
          </a:prstGeom>
        </p:spPr>
      </p:pic>
    </p:spTree>
    <p:extLst>
      <p:ext uri="{BB962C8B-B14F-4D97-AF65-F5344CB8AC3E}">
        <p14:creationId xmlns:p14="http://schemas.microsoft.com/office/powerpoint/2010/main" val="418679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761995"/>
            <a:ext cx="8153400" cy="567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Dear Glove, thank you for bringing me to these wonderful lands! But, even though it's sunny, the weather is a little bit cold here!	</a:t>
            </a:r>
          </a:p>
          <a:p>
            <a:pPr marR="0" lvl="0" algn="just" defTabSz="914400" rtl="0" eaLnBrk="1" fontAlgn="base" latinLnBrk="0" hangingPunct="1">
              <a:lnSpc>
                <a:spcPct val="100000"/>
              </a:lnSpc>
              <a:spcBef>
                <a:spcPct val="0"/>
              </a:spcBef>
              <a:spcAft>
                <a:spcPct val="0"/>
              </a:spcAft>
              <a:buClrTx/>
              <a:buSzTx/>
              <a:tabLst/>
            </a:pPr>
            <a:r>
              <a:rPr lang="en-US" sz="3600" dirty="0">
                <a:latin typeface="Times New Roman" pitchFamily="18" charset="0"/>
                <a:ea typeface="Times New Roman" pitchFamily="18" charset="0"/>
                <a:cs typeface="Times New Roman" pitchFamily="18" charset="0"/>
              </a:rPr>
              <a:t>	</a:t>
            </a:r>
            <a:r>
              <a:rPr lang="en-US" sz="3600" dirty="0" smtClean="0">
                <a:latin typeface="Times New Roman" pitchFamily="18" charset="0"/>
                <a:ea typeface="Times New Roman" pitchFamily="18" charset="0"/>
                <a:cs typeface="Times New Roman" pitchFamily="18" charset="0"/>
              </a:rPr>
              <a:t>-</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 still have surprises for you ....Let's go to a country with warmer weather!</a:t>
            </a:r>
            <a:r>
              <a:rPr kumimoji="0" lang="ro-RO"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fontAlgn="base">
              <a:spcBef>
                <a:spcPct val="0"/>
              </a:spcBef>
              <a:spcAft>
                <a:spcPct val="0"/>
              </a:spcAft>
            </a:pPr>
            <a:r>
              <a:rPr lang="en-US" sz="3600" dirty="0">
                <a:latin typeface="Times New Roman" pitchFamily="18" charset="0"/>
                <a:ea typeface="Times New Roman" pitchFamily="18"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They closed their eyes and said the magic formula: Aram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sam</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a:rPr>
              <a:t>https://www.youtube.com/watch?v=935UBEm0gg0</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54222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8331200" cy="6248400"/>
          </a:xfrm>
          <a:prstGeom prst="rect">
            <a:avLst/>
          </a:prstGeom>
        </p:spPr>
      </p:pic>
    </p:spTree>
    <p:extLst>
      <p:ext uri="{BB962C8B-B14F-4D97-AF65-F5344CB8AC3E}">
        <p14:creationId xmlns:p14="http://schemas.microsoft.com/office/powerpoint/2010/main" val="386710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30</Words>
  <Application>Microsoft Office PowerPoint</Application>
  <PresentationFormat>On-screen Show (4:3)</PresentationFormat>
  <Paragraphs>29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magical journey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Gradi</dc:creator>
  <cp:lastModifiedBy>Gradi</cp:lastModifiedBy>
  <cp:revision>7</cp:revision>
  <dcterms:created xsi:type="dcterms:W3CDTF">2021-10-18T04:17:19Z</dcterms:created>
  <dcterms:modified xsi:type="dcterms:W3CDTF">2021-10-18T05:22:08Z</dcterms:modified>
</cp:coreProperties>
</file>