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58" r:id="rId5"/>
    <p:sldId id="260" r:id="rId6"/>
    <p:sldId id="257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3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1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71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05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3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51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79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4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01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9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AC592-4481-423F-9AD5-1F77FAEC9D36}" type="datetimeFigureOut">
              <a:rPr lang="fr-FR" smtClean="0"/>
              <a:t>07/04/2019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C9435-B136-482D-AFDD-CE089A95FCD8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71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49865" y="4969020"/>
            <a:ext cx="3690552" cy="805205"/>
          </a:xfrm>
        </p:spPr>
        <p:txBody>
          <a:bodyPr>
            <a:noAutofit/>
          </a:bodyPr>
          <a:lstStyle/>
          <a:p>
            <a:pPr algn="r"/>
            <a:r>
              <a:rPr lang="fr-FR" sz="3200" dirty="0" smtClean="0">
                <a:solidFill>
                  <a:schemeClr val="bg1"/>
                </a:solidFill>
              </a:rPr>
              <a:t>Auteur: Mario </a:t>
            </a:r>
            <a:r>
              <a:rPr lang="fr-FR" sz="3200" dirty="0" err="1" smtClean="0">
                <a:solidFill>
                  <a:schemeClr val="bg1"/>
                </a:solidFill>
              </a:rPr>
              <a:t>López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Corral de </a:t>
            </a:r>
            <a:r>
              <a:rPr lang="fr-FR" dirty="0" err="1"/>
              <a:t>Comedias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195119" cy="4351338"/>
          </a:xfrm>
        </p:spPr>
        <p:txBody>
          <a:bodyPr/>
          <a:lstStyle/>
          <a:p>
            <a:r>
              <a:rPr lang="fr-FR" dirty="0" smtClean="0"/>
              <a:t>Le Corral de </a:t>
            </a:r>
            <a:r>
              <a:rPr lang="fr-FR" dirty="0" err="1" smtClean="0"/>
              <a:t>Comedias</a:t>
            </a:r>
            <a:r>
              <a:rPr lang="fr-FR" dirty="0" smtClean="0"/>
              <a:t> est un du plus importants monuments de la ville. Ç’a inauguré en 1601 et est un du plus antiques théâtres encore ouverts et que ç’est possible de visiter. </a:t>
            </a:r>
            <a:endParaRPr lang="fr-F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31" y="1690688"/>
            <a:ext cx="62865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Musée </a:t>
            </a:r>
            <a:r>
              <a:rPr lang="fr-FR" dirty="0" err="1" smtClean="0"/>
              <a:t>Cervantes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326924" cy="4351338"/>
          </a:xfrm>
        </p:spPr>
        <p:txBody>
          <a:bodyPr/>
          <a:lstStyle/>
          <a:p>
            <a:r>
              <a:rPr lang="fr-FR" dirty="0" smtClean="0"/>
              <a:t>Ç’est le plus important musée sur le écrivain. </a:t>
            </a:r>
            <a:r>
              <a:rPr lang="fr-FR" dirty="0" smtClean="0"/>
              <a:t>Construit </a:t>
            </a:r>
            <a:r>
              <a:rPr lang="fr-FR" dirty="0" smtClean="0"/>
              <a:t>en </a:t>
            </a:r>
            <a:r>
              <a:rPr lang="fr-FR" dirty="0" smtClean="0"/>
              <a:t>représentation </a:t>
            </a:r>
            <a:r>
              <a:rPr lang="fr-FR" dirty="0" smtClean="0"/>
              <a:t>de la maison de Miguel de </a:t>
            </a:r>
            <a:r>
              <a:rPr lang="fr-FR" dirty="0" err="1" smtClean="0"/>
              <a:t>Cervantes</a:t>
            </a:r>
            <a:r>
              <a:rPr lang="fr-FR" dirty="0" smtClean="0"/>
              <a:t>. Le musée est situé en la Calle </a:t>
            </a:r>
            <a:r>
              <a:rPr lang="fr-FR" dirty="0" err="1" smtClean="0"/>
              <a:t>Mayor</a:t>
            </a:r>
            <a:r>
              <a:rPr lang="fr-FR" dirty="0" smtClean="0"/>
              <a:t>, ç’est possible d’identifier pour les deux statues de Don </a:t>
            </a:r>
            <a:r>
              <a:rPr lang="fr-FR" dirty="0" err="1" smtClean="0"/>
              <a:t>Quijote</a:t>
            </a:r>
            <a:r>
              <a:rPr lang="fr-FR" dirty="0" smtClean="0"/>
              <a:t> et Sancho </a:t>
            </a:r>
            <a:r>
              <a:rPr lang="fr-FR" dirty="0" err="1" smtClean="0"/>
              <a:t>Panza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52" y="1690688"/>
            <a:ext cx="6478748" cy="43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 ç’est située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3474" y="1548534"/>
            <a:ext cx="4426526" cy="4351338"/>
          </a:xfrm>
        </p:spPr>
        <p:txBody>
          <a:bodyPr/>
          <a:lstStyle/>
          <a:p>
            <a:r>
              <a:rPr lang="fr-FR" dirty="0" smtClean="0"/>
              <a:t>Alcalá de Henares est située a l’est de la Communauté autonome de Madrid.</a:t>
            </a:r>
          </a:p>
          <a:p>
            <a:r>
              <a:rPr lang="fr-FR" dirty="0" smtClean="0"/>
              <a:t>Alcalá est </a:t>
            </a:r>
            <a:r>
              <a:rPr lang="fr-FR" dirty="0" smtClean="0"/>
              <a:t>communiquée </a:t>
            </a:r>
            <a:r>
              <a:rPr lang="fr-FR" dirty="0" smtClean="0"/>
              <a:t>pour train, autoroute et est après de aéroport de Barajas</a:t>
            </a:r>
            <a:endParaRPr lang="fr-F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8" y="1548534"/>
            <a:ext cx="6546709" cy="35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Information sur la </a:t>
            </a:r>
            <a:r>
              <a:rPr lang="fr-FR" dirty="0" smtClean="0"/>
              <a:t>ville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6668008" cy="4351338"/>
          </a:xfrm>
        </p:spPr>
        <p:txBody>
          <a:bodyPr/>
          <a:lstStyle/>
          <a:p>
            <a:r>
              <a:rPr lang="fr-FR" dirty="0" smtClean="0"/>
              <a:t>La population de la ville est après 204mils habitants.</a:t>
            </a:r>
          </a:p>
          <a:p>
            <a:r>
              <a:rPr lang="fr-FR" dirty="0" smtClean="0"/>
              <a:t>La superficie de la </a:t>
            </a:r>
            <a:r>
              <a:rPr lang="fr-FR" dirty="0" smtClean="0"/>
              <a:t>ville est </a:t>
            </a:r>
            <a:r>
              <a:rPr lang="fr-FR" dirty="0" smtClean="0"/>
              <a:t>sur 87 Km2</a:t>
            </a:r>
          </a:p>
          <a:p>
            <a:r>
              <a:rPr lang="fr-FR" dirty="0" smtClean="0"/>
              <a:t>L’UNESCO a donné le titre Patrimoine Mondial en 1998.</a:t>
            </a:r>
          </a:p>
          <a:p>
            <a:r>
              <a:rPr lang="fr-FR" dirty="0" smtClean="0"/>
              <a:t>Le slogan de la ville est « Ville du savoir » parce que Alcalá a une du plus importantes universités de Espagne.</a:t>
            </a:r>
          </a:p>
          <a:p>
            <a:endParaRPr lang="fr-F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22" y="1557337"/>
            <a:ext cx="3465478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Histoire de la </a:t>
            </a:r>
            <a:r>
              <a:rPr lang="fr-FR" dirty="0" smtClean="0"/>
              <a:t>ville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L’origine de Alcalá de Henares remonte à l’époque préhistorique.</a:t>
            </a:r>
          </a:p>
          <a:p>
            <a:r>
              <a:rPr lang="fr-FR" dirty="0" smtClean="0"/>
              <a:t>L’arrivée des Romains </a:t>
            </a:r>
            <a:r>
              <a:rPr lang="fr-FR" dirty="0" smtClean="0"/>
              <a:t>renforce </a:t>
            </a:r>
            <a:r>
              <a:rPr lang="fr-FR" dirty="0" smtClean="0"/>
              <a:t>la situation de la </a:t>
            </a:r>
            <a:r>
              <a:rPr lang="fr-FR" dirty="0" smtClean="0"/>
              <a:t>ville et </a:t>
            </a:r>
            <a:r>
              <a:rPr lang="fr-FR" dirty="0" smtClean="0"/>
              <a:t>est appelée </a:t>
            </a:r>
            <a:r>
              <a:rPr lang="fr-FR" dirty="0" err="1" smtClean="0"/>
              <a:t>Complutum</a:t>
            </a:r>
            <a:r>
              <a:rPr lang="fr-FR" dirty="0" smtClean="0"/>
              <a:t>.</a:t>
            </a:r>
          </a:p>
          <a:p>
            <a:r>
              <a:rPr lang="fr-FR" dirty="0" smtClean="0"/>
              <a:t>Quand les Arabes arrivent a Espagne ils n’ont </a:t>
            </a:r>
            <a:r>
              <a:rPr lang="fr-FR" dirty="0" smtClean="0"/>
              <a:t>s’intéressé </a:t>
            </a:r>
            <a:r>
              <a:rPr lang="fr-FR" dirty="0" smtClean="0"/>
              <a:t>pour la </a:t>
            </a:r>
            <a:r>
              <a:rPr lang="fr-FR" dirty="0" smtClean="0"/>
              <a:t>ville, </a:t>
            </a:r>
            <a:r>
              <a:rPr lang="fr-FR" dirty="0" smtClean="0"/>
              <a:t>mais le commerce s’a intensifié.</a:t>
            </a:r>
          </a:p>
          <a:p>
            <a:r>
              <a:rPr lang="fr-FR" dirty="0" smtClean="0"/>
              <a:t>Durant la reconquise d’Espagne Alcalá deviens un important établissement et le </a:t>
            </a:r>
            <a:r>
              <a:rPr lang="es-ES" dirty="0" err="1" smtClean="0"/>
              <a:t>archevêque</a:t>
            </a:r>
            <a:r>
              <a:rPr lang="es-ES" dirty="0" smtClean="0"/>
              <a:t> cardenal Cisneros </a:t>
            </a:r>
            <a:r>
              <a:rPr lang="es-ES" dirty="0" smtClean="0"/>
              <a:t>a </a:t>
            </a:r>
            <a:r>
              <a:rPr lang="es-ES" dirty="0" err="1" smtClean="0"/>
              <a:t>fonde</a:t>
            </a:r>
            <a:r>
              <a:rPr lang="es-ES" dirty="0" smtClean="0"/>
              <a:t> </a:t>
            </a:r>
            <a:r>
              <a:rPr lang="es-ES" dirty="0" err="1" smtClean="0"/>
              <a:t>l’université</a:t>
            </a:r>
            <a:r>
              <a:rPr lang="es-ES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61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lieux plus importants de Alcalá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Université historique de Alcalá de Henares</a:t>
            </a:r>
          </a:p>
          <a:p>
            <a:r>
              <a:rPr lang="fr-FR" dirty="0" smtClean="0"/>
              <a:t>Calle </a:t>
            </a:r>
            <a:r>
              <a:rPr lang="fr-FR" dirty="0" err="1" smtClean="0"/>
              <a:t>Mayor</a:t>
            </a:r>
            <a:r>
              <a:rPr lang="fr-FR" dirty="0" smtClean="0"/>
              <a:t> et </a:t>
            </a:r>
            <a:r>
              <a:rPr lang="fr-FR" dirty="0" err="1" smtClean="0"/>
              <a:t>Plaza</a:t>
            </a:r>
            <a:r>
              <a:rPr lang="fr-FR" dirty="0" smtClean="0"/>
              <a:t> </a:t>
            </a:r>
            <a:r>
              <a:rPr lang="fr-FR" dirty="0" err="1" smtClean="0"/>
              <a:t>Cervantes</a:t>
            </a:r>
            <a:endParaRPr lang="fr-FR" dirty="0" smtClean="0"/>
          </a:p>
          <a:p>
            <a:r>
              <a:rPr lang="fr-FR" dirty="0" smtClean="0"/>
              <a:t>Palais Laredo</a:t>
            </a:r>
          </a:p>
          <a:p>
            <a:r>
              <a:rPr lang="fr-FR" dirty="0" smtClean="0"/>
              <a:t>Maison d’</a:t>
            </a:r>
            <a:r>
              <a:rPr lang="fr-FR" dirty="0" err="1" smtClean="0"/>
              <a:t>Hippolytus</a:t>
            </a:r>
            <a:endParaRPr lang="fr-FR" dirty="0" smtClean="0"/>
          </a:p>
          <a:p>
            <a:r>
              <a:rPr lang="fr-FR" dirty="0" smtClean="0"/>
              <a:t>Corral de </a:t>
            </a:r>
            <a:r>
              <a:rPr lang="fr-FR" dirty="0" err="1" smtClean="0"/>
              <a:t>Comedias</a:t>
            </a:r>
            <a:endParaRPr lang="fr-FR" dirty="0"/>
          </a:p>
          <a:p>
            <a:r>
              <a:rPr lang="fr-FR" dirty="0" smtClean="0"/>
              <a:t>Casa </a:t>
            </a:r>
            <a:r>
              <a:rPr lang="fr-FR" dirty="0" err="1" smtClean="0"/>
              <a:t>Cervantes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9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Université historique de Alcalá de Henares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76198"/>
            <a:ext cx="5356654" cy="4351338"/>
          </a:xfrm>
        </p:spPr>
        <p:txBody>
          <a:bodyPr/>
          <a:lstStyle/>
          <a:p>
            <a:r>
              <a:rPr lang="fr-FR" dirty="0" smtClean="0"/>
              <a:t>Depuis son fondation en 1499 a été un centre historique et culturel en Espagne. Jusqu’à le année 1977 </a:t>
            </a:r>
            <a:r>
              <a:rPr lang="fr-FR" dirty="0" smtClean="0"/>
              <a:t>ç’était </a:t>
            </a:r>
            <a:r>
              <a:rPr lang="fr-FR" dirty="0" smtClean="0"/>
              <a:t>une centre attache a la église catholique.</a:t>
            </a:r>
          </a:p>
          <a:p>
            <a:r>
              <a:rPr lang="fr-FR" dirty="0" smtClean="0"/>
              <a:t> Bien que ç’est un centre official, ç’est possible </a:t>
            </a:r>
            <a:r>
              <a:rPr lang="fr-FR" dirty="0" smtClean="0"/>
              <a:t>de visiter </a:t>
            </a:r>
            <a:r>
              <a:rPr lang="fr-FR" dirty="0" smtClean="0"/>
              <a:t>les </a:t>
            </a:r>
            <a:r>
              <a:rPr lang="fr-FR" dirty="0"/>
              <a:t>é</a:t>
            </a:r>
            <a:r>
              <a:rPr lang="fr-FR" dirty="0" smtClean="0"/>
              <a:t>difices historiques.</a:t>
            </a:r>
            <a:endParaRPr lang="fr-F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6198"/>
            <a:ext cx="5388526" cy="376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Calle </a:t>
            </a:r>
            <a:r>
              <a:rPr lang="fr-FR" dirty="0" err="1"/>
              <a:t>Mayor</a:t>
            </a:r>
            <a:r>
              <a:rPr lang="fr-FR" dirty="0"/>
              <a:t> et </a:t>
            </a:r>
            <a:r>
              <a:rPr lang="fr-FR" dirty="0" err="1"/>
              <a:t>Plaza</a:t>
            </a:r>
            <a:r>
              <a:rPr lang="fr-FR" dirty="0"/>
              <a:t> </a:t>
            </a:r>
            <a:r>
              <a:rPr lang="fr-FR" dirty="0" err="1"/>
              <a:t>Cervantes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244546" cy="435133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La Calle </a:t>
            </a:r>
            <a:r>
              <a:rPr lang="fr-FR" dirty="0" err="1"/>
              <a:t>Mayor</a:t>
            </a:r>
            <a:r>
              <a:rPr lang="fr-FR" dirty="0"/>
              <a:t> est </a:t>
            </a:r>
            <a:r>
              <a:rPr lang="fr-FR" dirty="0" smtClean="0"/>
              <a:t>le lieu </a:t>
            </a:r>
            <a:r>
              <a:rPr lang="fr-FR" dirty="0" smtClean="0"/>
              <a:t>principal de </a:t>
            </a:r>
            <a:r>
              <a:rPr lang="fr-FR" dirty="0" smtClean="0"/>
              <a:t>la vie en Alcala, la Calle </a:t>
            </a:r>
            <a:r>
              <a:rPr lang="fr-FR" dirty="0" err="1" smtClean="0"/>
              <a:t>Mayor</a:t>
            </a:r>
            <a:r>
              <a:rPr lang="fr-FR" dirty="0" smtClean="0"/>
              <a:t> est célèbre pour ses bars de «Tapas».</a:t>
            </a:r>
          </a:p>
          <a:p>
            <a:r>
              <a:rPr lang="fr-FR" dirty="0" smtClean="0"/>
              <a:t>La </a:t>
            </a:r>
            <a:r>
              <a:rPr lang="fr-FR" dirty="0" err="1"/>
              <a:t>P</a:t>
            </a:r>
            <a:r>
              <a:rPr lang="fr-FR" dirty="0" err="1" smtClean="0"/>
              <a:t>laza</a:t>
            </a:r>
            <a:r>
              <a:rPr lang="fr-FR" dirty="0" smtClean="0"/>
              <a:t> </a:t>
            </a:r>
            <a:r>
              <a:rPr lang="fr-FR" dirty="0" err="1" smtClean="0"/>
              <a:t>Cervantes</a:t>
            </a:r>
            <a:r>
              <a:rPr lang="fr-FR" dirty="0" smtClean="0"/>
              <a:t> est a la </a:t>
            </a:r>
            <a:r>
              <a:rPr lang="fr-FR" dirty="0" smtClean="0"/>
              <a:t>extrémité </a:t>
            </a:r>
            <a:r>
              <a:rPr lang="fr-FR" dirty="0" smtClean="0"/>
              <a:t>de la Calle </a:t>
            </a:r>
            <a:r>
              <a:rPr lang="fr-FR" dirty="0" err="1" smtClean="0"/>
              <a:t>Mayor</a:t>
            </a:r>
            <a:r>
              <a:rPr lang="fr-FR" dirty="0" smtClean="0"/>
              <a:t>. La </a:t>
            </a:r>
            <a:r>
              <a:rPr lang="fr-FR" dirty="0" err="1" smtClean="0"/>
              <a:t>Plaza</a:t>
            </a:r>
            <a:r>
              <a:rPr lang="fr-FR" dirty="0" smtClean="0"/>
              <a:t> </a:t>
            </a:r>
            <a:r>
              <a:rPr lang="fr-FR" dirty="0" err="1" smtClean="0"/>
              <a:t>Cervantes</a:t>
            </a:r>
            <a:r>
              <a:rPr lang="fr-FR" dirty="0" smtClean="0"/>
              <a:t> est bien </a:t>
            </a:r>
            <a:r>
              <a:rPr lang="fr-FR" dirty="0" smtClean="0"/>
              <a:t>connu </a:t>
            </a:r>
            <a:r>
              <a:rPr lang="fr-FR" dirty="0" smtClean="0"/>
              <a:t>pour le médiéval marché que se </a:t>
            </a:r>
            <a:r>
              <a:rPr lang="fr-FR" dirty="0" err="1" smtClean="0"/>
              <a:t>célébre</a:t>
            </a:r>
            <a:r>
              <a:rPr lang="fr-FR" dirty="0" smtClean="0"/>
              <a:t> </a:t>
            </a:r>
            <a:r>
              <a:rPr lang="fr-FR" dirty="0" smtClean="0"/>
              <a:t>touts les </a:t>
            </a:r>
            <a:r>
              <a:rPr lang="fr-FR" dirty="0" smtClean="0"/>
              <a:t>années </a:t>
            </a:r>
            <a:endParaRPr lang="fr-F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77" y="1825625"/>
            <a:ext cx="6405968" cy="39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Palais Laredo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829432" cy="435133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Ça </a:t>
            </a:r>
            <a:r>
              <a:rPr lang="fr-FR" dirty="0" smtClean="0"/>
              <a:t>palais a été construit a le XIX siècle, le palais se démarque pour son style </a:t>
            </a:r>
            <a:r>
              <a:rPr lang="fr-FR" dirty="0"/>
              <a:t>m</a:t>
            </a:r>
            <a:r>
              <a:rPr lang="fr-FR" dirty="0" smtClean="0"/>
              <a:t>udéjar</a:t>
            </a:r>
            <a:r>
              <a:rPr lang="fr-FR" dirty="0" smtClean="0"/>
              <a:t>, très différent de le style de les édifices prochains.</a:t>
            </a:r>
          </a:p>
          <a:p>
            <a:r>
              <a:rPr lang="fr-FR" dirty="0" smtClean="0"/>
              <a:t>Aujourd’hui le Palais appartiens a la université de Alcalá de Henares et contient le musée </a:t>
            </a:r>
            <a:r>
              <a:rPr lang="fr-FR" dirty="0" err="1" smtClean="0"/>
              <a:t>Cisneriano</a:t>
            </a:r>
            <a:r>
              <a:rPr lang="fr-FR" dirty="0" smtClean="0"/>
              <a:t> et le centre de investigation </a:t>
            </a:r>
            <a:r>
              <a:rPr lang="fr-FR" dirty="0" err="1" smtClean="0"/>
              <a:t>Cisneriano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52" y="1825625"/>
            <a:ext cx="5588549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Maison d’</a:t>
            </a:r>
            <a:r>
              <a:rPr lang="fr-FR" dirty="0" err="1"/>
              <a:t>Hippolytus</a:t>
            </a:r>
            <a:endParaRPr lang="fr-F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384589" cy="4351338"/>
          </a:xfrm>
        </p:spPr>
        <p:txBody>
          <a:bodyPr/>
          <a:lstStyle/>
          <a:p>
            <a:r>
              <a:rPr lang="fr-FR" dirty="0" smtClean="0"/>
              <a:t>La Maison d’</a:t>
            </a:r>
            <a:r>
              <a:rPr lang="fr-FR" dirty="0" err="1" smtClean="0"/>
              <a:t>Hippolytus</a:t>
            </a:r>
            <a:r>
              <a:rPr lang="fr-FR" dirty="0" smtClean="0"/>
              <a:t> est un musée archéologique qui contient trouvailles archéologiques de l’époque romain quand Alcalá de Henares encore était </a:t>
            </a:r>
            <a:r>
              <a:rPr lang="fr-FR" dirty="0" err="1" smtClean="0"/>
              <a:t>Complutum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20" y="1400431"/>
            <a:ext cx="5563287" cy="41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434</Words>
  <Application>Microsoft Office PowerPoint</Application>
  <PresentationFormat>Panorámica</PresentationFormat>
  <Paragraphs>36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Ou ç’est située</vt:lpstr>
      <vt:lpstr>Information sur la ville</vt:lpstr>
      <vt:lpstr>Histoire de la ville</vt:lpstr>
      <vt:lpstr>Les lieux plus importants de Alcalá</vt:lpstr>
      <vt:lpstr>Université historique de Alcalá de Henares</vt:lpstr>
      <vt:lpstr>Calle Mayor et Plaza Cervantes</vt:lpstr>
      <vt:lpstr>Palais Laredo</vt:lpstr>
      <vt:lpstr>Maison d’Hippolytus</vt:lpstr>
      <vt:lpstr>Corral de Comedias</vt:lpstr>
      <vt:lpstr>Musée Cervantes</vt:lpstr>
    </vt:vector>
  </TitlesOfParts>
  <Company>PCDRIVER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PCDriver</dc:creator>
  <cp:lastModifiedBy>PCDriver</cp:lastModifiedBy>
  <cp:revision>18</cp:revision>
  <dcterms:created xsi:type="dcterms:W3CDTF">2019-04-06T12:36:56Z</dcterms:created>
  <dcterms:modified xsi:type="dcterms:W3CDTF">2019-04-07T15:37:35Z</dcterms:modified>
</cp:coreProperties>
</file>