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6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00f75f36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00f75f36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0f75f3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00f75f3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0f75f36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0f75f36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0f75f36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0f75f36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0f75f36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0f75f36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0f75f36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0f75f36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00f75f36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00f75f36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00f75f36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00f75f36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00f75f36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00f75f36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16b2933b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16b2933b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00f75f36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00f75f36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16b2933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16b2933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6b2933b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16b2933b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16b2933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16b2933b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00f75f362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00f75f362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0f75f36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0f75f36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00f75f36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00f75f36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0f75f36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0f75f36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0f75f36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0f75f36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0f75f36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0f75f36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00f75f36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00f75f36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0f75f3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00f75f3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/status/73646724240630169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-cLbAZX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onbladet.se/nyheter/a/WLprMK/startades-av-greta-thunberg--nu-sprids-skolstrejker-varlden-ov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FkQSGyeCW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_ddX66ay8V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-2054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Greta Thunberg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313" y="18471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Greta’s 5 Call to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 u="sng"/>
              <a:t>Spread</a:t>
            </a:r>
            <a:r>
              <a:rPr lang="sv" sz="2400"/>
              <a:t> the information to others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inform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discuss</a:t>
            </a:r>
            <a:endParaRPr sz="24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538" y="22522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Greta’s 5 Call to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 sz="2400"/>
              <a:t>Stop flying</a:t>
            </a:r>
            <a:endParaRPr sz="24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533" y="1647825"/>
            <a:ext cx="3899753" cy="29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Greta’s 5 Call to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Eat climate smart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locally produced food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no or less meat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1647050"/>
            <a:ext cx="4008450" cy="24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Greta’s 5 Call to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295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Stop consuming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don’t buy things you don’t really need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buy things secondhand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128" y="2571753"/>
            <a:ext cx="3308975" cy="22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20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Asperger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78022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chemeClr val="dk1"/>
                </a:solidFill>
              </a:rPr>
              <a:t>Greta is a role model, not only when it comes so climate change, but also for people with different forms of autism.</a:t>
            </a:r>
            <a:r>
              <a:rPr lang="sv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 b="1">
                <a:solidFill>
                  <a:srgbClr val="222222"/>
                </a:solidFill>
                <a:highlight>
                  <a:srgbClr val="FFFFFF"/>
                </a:highlight>
              </a:rPr>
              <a:t>Asperger</a:t>
            </a:r>
            <a:r>
              <a:rPr lang="sv" sz="2400">
                <a:solidFill>
                  <a:srgbClr val="222222"/>
                </a:solidFill>
                <a:highlight>
                  <a:srgbClr val="FFFFFF"/>
                </a:highlight>
              </a:rPr>
              <a:t> syndrome (AS), is a disorder characterised by difficulties in social interaction and nonverbal communication, along with restricted and repetitive patterns of behavior and interests. 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400">
                <a:solidFill>
                  <a:srgbClr val="222222"/>
                </a:solidFill>
                <a:highlight>
                  <a:srgbClr val="FFFFFF"/>
                </a:highlight>
              </a:rPr>
              <a:t>Greta is convinced that without her diagnosis she would have been caught up in the mainstream social game and not been acting out her beliefs of climate change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 sz="2400"/>
              <a:t>             No one is too small to make a difference!</a:t>
            </a:r>
            <a:endParaRPr sz="240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688" y="445025"/>
            <a:ext cx="6746625" cy="35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     Stina Wollter - Body Activist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50" y="1313725"/>
            <a:ext cx="650111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/>
              <a:t>Spokeswoman for the right of all bodies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“The public flesh”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Fights body incite, for the right to look the way you do, to liberate the female body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Resist norms and conquer mass medial ideals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Mother's unspoken but strict ideas for what a girl should be like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Object for young boys  and men, who thought they had the right to touch her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Subjected to a rape trial, she was 14 years old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825" y="2188600"/>
            <a:ext cx="17526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“Outfluencer”</a:t>
            </a: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7249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/>
              <a:t>Build bridges between the worlds of men and women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875" y="2199175"/>
            <a:ext cx="4231625" cy="23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5200">
                <a:solidFill>
                  <a:schemeClr val="dk1"/>
                </a:solidFill>
              </a:rPr>
              <a:t>In December 2018 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5200">
                <a:solidFill>
                  <a:schemeClr val="dk1"/>
                </a:solidFill>
              </a:rPr>
              <a:t> she was named one of the world's 25 most influential teenagers by Time Magazine.</a:t>
            </a:r>
            <a:endParaRPr sz="5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14171A"/>
                </a:solidFill>
                <a:highlight>
                  <a:srgbClr val="F5F8FA"/>
                </a:highlight>
              </a:rPr>
              <a:t>With art illustrate </a:t>
            </a:r>
            <a:endParaRPr sz="2400">
              <a:solidFill>
                <a:srgbClr val="14171A"/>
              </a:solidFill>
              <a:highlight>
                <a:srgbClr val="F5F8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14171A"/>
                </a:solidFill>
                <a:highlight>
                  <a:srgbClr val="F5F8FA"/>
                </a:highlight>
              </a:rPr>
              <a:t>what  millions of words </a:t>
            </a:r>
            <a:endParaRPr sz="2400">
              <a:solidFill>
                <a:srgbClr val="14171A"/>
              </a:solidFill>
              <a:highlight>
                <a:srgbClr val="F5F8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400">
                <a:solidFill>
                  <a:srgbClr val="14171A"/>
                </a:solidFill>
                <a:highlight>
                  <a:srgbClr val="F5F8FA"/>
                </a:highlight>
              </a:rPr>
              <a:t>cannot describe</a:t>
            </a:r>
            <a:endParaRPr sz="2400">
              <a:solidFill>
                <a:srgbClr val="14171A"/>
              </a:solidFill>
              <a:highlight>
                <a:srgbClr val="F5F8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14171A"/>
              </a:solidFill>
              <a:highlight>
                <a:srgbClr val="F5F8FA"/>
              </a:highlight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100" y="222513"/>
            <a:ext cx="4698476" cy="46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Social Media 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400"/>
              <a:t>Tool: her own body  </a:t>
            </a:r>
            <a:endParaRPr/>
          </a:p>
        </p:txBody>
      </p:sp>
      <p:pic>
        <p:nvPicPr>
          <p:cNvPr id="194" name="Google Shape;194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0" y="1771650"/>
            <a:ext cx="4607825" cy="25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chemeClr val="dk2"/>
                </a:solidFill>
              </a:rPr>
              <a:t>Everyone can be Beyonce! 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201" name="Google Shape;201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173" y="554200"/>
            <a:ext cx="3206625" cy="42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unga tend to  kategorisera människor som ful/snygg, konstig/normal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neutralisera och sätta den feta kroppen i fokus.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Kroppsaktivism som begrepp inkluderar alla kroppar som idag finns utanför normen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motstå objektifieringen av den kvinnliga kroppen samt bygga en modell av kvinnlig skönhet som 9 möjliggör acceptans för olika kroppstyper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School Strike for Climate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 </a:t>
            </a:r>
            <a:r>
              <a:rPr lang="sv">
                <a:solidFill>
                  <a:srgbClr val="FF0000"/>
                </a:solidFill>
              </a:rPr>
              <a:t>August</a:t>
            </a:r>
            <a:r>
              <a:rPr lang="sv"/>
              <a:t>  2018, Greta Thunberg started her sit in strike, outside the Parliament House in Stockholm with a sign. The message was brief: "School strike for the climate".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She intended to continue her school strike every Friday until the day Sweden had fulfilled the Paris agreement.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738" y="308635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chemeClr val="dk2"/>
                </a:solidFill>
              </a:rPr>
              <a:t>Within a couple of months she participated in several international conferences and spoke at numerous demonstrations around Europe.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					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900" y="1447075"/>
            <a:ext cx="25336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313" y="1547088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5350" y="3407075"/>
            <a:ext cx="29527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9688" y="3345163"/>
            <a:ext cx="27527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087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222222"/>
                </a:solidFill>
                <a:highlight>
                  <a:srgbClr val="FFFFFF"/>
                </a:highlight>
              </a:rPr>
              <a:t>Her school strike spread all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222222"/>
                </a:solidFill>
                <a:highlight>
                  <a:srgbClr val="FFFFFF"/>
                </a:highlight>
              </a:rPr>
              <a:t> over the world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950" y="445025"/>
            <a:ext cx="4250604" cy="4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Wherever she goes, she travel climate smart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She never fail to criticize other conference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participants, who travel by airplane.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Two weeks on a sailboat across the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Atlantic 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4" y="1985746"/>
            <a:ext cx="3427475" cy="228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0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32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 </a:t>
            </a:r>
            <a:r>
              <a:rPr lang="sv">
                <a:solidFill>
                  <a:srgbClr val="FF0000"/>
                </a:solidFill>
              </a:rPr>
              <a:t>December</a:t>
            </a:r>
            <a:r>
              <a:rPr lang="sv"/>
              <a:t> 2019 she spoke on the UN COP24 in </a:t>
            </a:r>
            <a:r>
              <a:rPr lang="sv" u="sng">
                <a:solidFill>
                  <a:schemeClr val="hlink"/>
                </a:solidFill>
                <a:hlinkClick r:id="rId3"/>
              </a:rPr>
              <a:t>Poland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In </a:t>
            </a:r>
            <a:r>
              <a:rPr lang="sv">
                <a:solidFill>
                  <a:srgbClr val="FF0000"/>
                </a:solidFill>
              </a:rPr>
              <a:t>March</a:t>
            </a:r>
            <a:r>
              <a:rPr lang="sv"/>
              <a:t> 2019, she was nominated for the Nobel Peace Prize.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In </a:t>
            </a:r>
            <a:r>
              <a:rPr lang="sv">
                <a:solidFill>
                  <a:srgbClr val="FF0000"/>
                </a:solidFill>
              </a:rPr>
              <a:t>April</a:t>
            </a:r>
            <a:r>
              <a:rPr lang="sv"/>
              <a:t> 2019, Greta Thunberg spoke in the European Parliament, the Italian Senate and in the British Parliament. In addition, she met Pope Francis.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In </a:t>
            </a:r>
            <a:r>
              <a:rPr lang="sv">
                <a:solidFill>
                  <a:srgbClr val="FF0000"/>
                </a:solidFill>
              </a:rPr>
              <a:t>May</a:t>
            </a:r>
            <a:r>
              <a:rPr lang="sv"/>
              <a:t> 2019, Greta Thunberg's book "No one is too small to make a difference" was published. The book consists of eleven of her speeches.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During </a:t>
            </a:r>
            <a:r>
              <a:rPr lang="sv">
                <a:solidFill>
                  <a:srgbClr val="FF0000"/>
                </a:solidFill>
              </a:rPr>
              <a:t>summer</a:t>
            </a:r>
            <a:r>
              <a:rPr lang="sv"/>
              <a:t> 2019, she attended environmental activists in the Ende Gelände movement in Germany and participated in Fridays for Future's summer conference in Lausanne.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In </a:t>
            </a:r>
            <a:r>
              <a:rPr lang="sv">
                <a:solidFill>
                  <a:srgbClr val="FF0000"/>
                </a:solidFill>
              </a:rPr>
              <a:t>August</a:t>
            </a:r>
            <a:r>
              <a:rPr lang="sv"/>
              <a:t> 2019, Greta Thunberg was named "Game Changer of the Year" by GQ Magazine, and began her sailing to the UN Climate Summit in </a:t>
            </a:r>
            <a:r>
              <a:rPr lang="sv" u="sng">
                <a:solidFill>
                  <a:schemeClr val="hlink"/>
                </a:solidFill>
                <a:hlinkClick r:id="rId4"/>
              </a:rPr>
              <a:t>New York.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666666"/>
                </a:solidFill>
              </a:rPr>
              <a:t>I</a:t>
            </a:r>
            <a:r>
              <a:rPr lang="sv">
                <a:solidFill>
                  <a:srgbClr val="434343"/>
                </a:solidFill>
              </a:rPr>
              <a:t>n </a:t>
            </a:r>
            <a:r>
              <a:rPr lang="sv">
                <a:solidFill>
                  <a:srgbClr val="FF0000"/>
                </a:solidFill>
              </a:rPr>
              <a:t>september</a:t>
            </a:r>
            <a:r>
              <a:rPr lang="sv">
                <a:solidFill>
                  <a:srgbClr val="434343"/>
                </a:solidFill>
              </a:rPr>
              <a:t> 2019, she was honoured with the top Amnesty award </a:t>
            </a:r>
            <a:r>
              <a:rPr lang="sv">
                <a:solidFill>
                  <a:srgbClr val="434343"/>
                </a:solidFill>
                <a:highlight>
                  <a:srgbClr val="FFFFFF"/>
                </a:highlight>
              </a:rPr>
              <a:t>"Ambassador of conscience award", along with Fridays for future movement.</a:t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>
                <a:solidFill>
                  <a:srgbClr val="434343"/>
                </a:solidFill>
              </a:rPr>
              <a:t>She opened the UN Climate Action Summit  in NY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Greta’s 5 Call to People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89825" y="603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Try to </a:t>
            </a:r>
            <a:r>
              <a:rPr lang="sv" sz="2400" u="sng"/>
              <a:t>understand</a:t>
            </a:r>
            <a:r>
              <a:rPr lang="sv" sz="2400"/>
              <a:t> the significance of the climate crisis!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/>
              <a:t>Inform yourself by: 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reading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" sz="2400"/>
              <a:t>listening </a:t>
            </a:r>
            <a:endParaRPr sz="24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679" y="1997104"/>
            <a:ext cx="3485663" cy="23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Bildspel på skärmen (16:9)</PresentationFormat>
  <Paragraphs>87</Paragraphs>
  <Slides>23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Georgia</vt:lpstr>
      <vt:lpstr>Simple Light</vt:lpstr>
      <vt:lpstr>Greta Thunberg</vt:lpstr>
      <vt:lpstr>PowerPoint-presentation</vt:lpstr>
      <vt:lpstr>School Strike for Climate</vt:lpstr>
      <vt:lpstr>Within a couple of months she participated in several international conferences and spoke at numerous demonstrations around Europe. </vt:lpstr>
      <vt:lpstr>PowerPoint-presentation</vt:lpstr>
      <vt:lpstr>Wherever she goes, she travel climate smart</vt:lpstr>
      <vt:lpstr>PowerPoint-presentation</vt:lpstr>
      <vt:lpstr>PowerPoint-presentation</vt:lpstr>
      <vt:lpstr>Greta’s 5 Call to People</vt:lpstr>
      <vt:lpstr>Greta’s 5 Call to People </vt:lpstr>
      <vt:lpstr>Greta’s 5 Call to People </vt:lpstr>
      <vt:lpstr>Greta’s 5 Call to People </vt:lpstr>
      <vt:lpstr>Greta’s 5 Call to People </vt:lpstr>
      <vt:lpstr>Asperger  </vt:lpstr>
      <vt:lpstr>PowerPoint-presentation</vt:lpstr>
      <vt:lpstr>                 Stina Wollter - Body Activist</vt:lpstr>
      <vt:lpstr>PowerPoint-presentation</vt:lpstr>
      <vt:lpstr>PowerPoint-presentation</vt:lpstr>
      <vt:lpstr>“Outfluencer”</vt:lpstr>
      <vt:lpstr>PowerPoint-presentation</vt:lpstr>
      <vt:lpstr>Social Media </vt:lpstr>
      <vt:lpstr>Everyone can be Beyonce! 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Greta Thunberg</dc:title>
  <cp:lastModifiedBy>Gabriella Aldén</cp:lastModifiedBy>
  <cp:revision>1</cp:revision>
  <dcterms:modified xsi:type="dcterms:W3CDTF">2020-02-13T10:46:01Z</dcterms:modified>
</cp:coreProperties>
</file>