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Lemon" panose="020B0604020202020204" charset="0"/>
      <p:regular r:id="rId11"/>
    </p:embeddedFont>
    <p:embeddedFont>
      <p:font typeface="Short Stack" panose="020B0604020202020204" charset="0"/>
      <p:regular r:id="rId12"/>
    </p:embeddedFont>
    <p:embeddedFont>
      <p:font typeface="Jim Nightshad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6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3753f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93753fd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3753fd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93753fd5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3753fd5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393753f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93753f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93753fd5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93753f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93753fd5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93753fd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93753fd5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93754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937542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undertext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92969" y="1352848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92969" y="2745879"/>
            <a:ext cx="73581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Short Stack"/>
              <a:buNone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Short Stack"/>
              <a:buNone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Short Stack"/>
              <a:buNone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Short Stack"/>
              <a:buNone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Short Stack"/>
              <a:buNone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92969" y="1553766"/>
            <a:ext cx="73581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921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 - 2 spalter">
  <p:cSld name="Titel och punkter - 2 spalt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92969" y="1553766"/>
            <a:ext cx="73581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r">
  <p:cSld name="Punkt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892969" y="562570"/>
            <a:ext cx="7358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Upptill">
  <p:cSld name="Titel - Uppti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Centrerad">
  <p:cSld name="Titel - Centrerad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92969" y="1902023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Horisontellt">
  <p:cSld name="Foto - Horisontell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>
            <a:spLocks noGrp="1"/>
          </p:cNvSpPr>
          <p:nvPr>
            <p:ph type="pic" idx="2"/>
          </p:nvPr>
        </p:nvSpPr>
        <p:spPr>
          <a:xfrm>
            <a:off x="2652117" y="1409774"/>
            <a:ext cx="3839700" cy="21765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74900"/>
              </a:srgbClr>
            </a:outerShdw>
          </a:effectLst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92969" y="3884414"/>
            <a:ext cx="7358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kalt">
  <p:cSld name="Foto - Vertikal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>
            <a:spLocks noGrp="1"/>
          </p:cNvSpPr>
          <p:nvPr>
            <p:ph type="pic" idx="2"/>
          </p:nvPr>
        </p:nvSpPr>
        <p:spPr>
          <a:xfrm>
            <a:off x="5009555" y="1125141"/>
            <a:ext cx="2911200" cy="28932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74900"/>
              </a:srgbClr>
            </a:outerShdw>
          </a:effectLst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19695" y="944314"/>
            <a:ext cx="4241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hort Stack"/>
              <a:buNone/>
              <a:defRPr sz="39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19695" y="2605236"/>
            <a:ext cx="4241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Short Stack"/>
              <a:buNone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Short Stack"/>
              <a:buNone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Short Stack"/>
              <a:buNone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Short Stack"/>
              <a:buNone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Short Stack"/>
              <a:buNone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r och bild">
  <p:cSld name="Titel, punkter och bild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>
            <a:spLocks noGrp="1"/>
          </p:cNvSpPr>
          <p:nvPr>
            <p:ph type="pic" idx="2"/>
          </p:nvPr>
        </p:nvSpPr>
        <p:spPr>
          <a:xfrm>
            <a:off x="5009555" y="1620738"/>
            <a:ext cx="2911200" cy="28932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74900"/>
              </a:srgbClr>
            </a:outerShdw>
          </a:effectLst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892969" y="1553766"/>
            <a:ext cx="35898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4455915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 - Vänster">
  <p:cSld name="Titel och punkter - Vänst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892969" y="1553766"/>
            <a:ext cx="35898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 - Höger">
  <p:cSld name="Titel och punkter - Hög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5348883" y="1553766"/>
            <a:ext cx="29022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Char char="•"/>
              <a:defRPr sz="21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892969" y="562570"/>
            <a:ext cx="7358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Short Stack"/>
              <a:buChar char="•"/>
              <a:defRPr sz="2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hort Stack"/>
              <a:buNone/>
              <a:defRPr sz="46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55914" y="4883905"/>
            <a:ext cx="231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ort Stack"/>
              <a:buNone/>
              <a:defRPr sz="12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892934" y="324158"/>
            <a:ext cx="7358100" cy="770100"/>
          </a:xfrm>
          <a:prstGeom prst="rect">
            <a:avLst/>
          </a:prstGeom>
        </p:spPr>
        <p:txBody>
          <a:bodyPr spcFirstLastPara="1" wrap="square" lIns="32750" tIns="32750" rIns="32750" bIns="327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Norrköping</a:t>
            </a:r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 rot="10800000" flipH="1">
            <a:off x="5666299" y="-2266987"/>
            <a:ext cx="3566700" cy="1771500"/>
          </a:xfrm>
          <a:prstGeom prst="rect">
            <a:avLst/>
          </a:prstGeom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583" y="1239906"/>
            <a:ext cx="3932838" cy="294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892969" y="1352848"/>
            <a:ext cx="7358100" cy="1339500"/>
          </a:xfrm>
          <a:prstGeom prst="rect">
            <a:avLst/>
          </a:prstGeom>
        </p:spPr>
        <p:txBody>
          <a:bodyPr spcFirstLastPara="1" wrap="square" lIns="32750" tIns="32750" rIns="32750" bIns="327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892969" y="2745879"/>
            <a:ext cx="7358100" cy="770100"/>
          </a:xfrm>
          <a:prstGeom prst="rect">
            <a:avLst/>
          </a:prstGeom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629" y="516335"/>
            <a:ext cx="4847239" cy="394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ctrTitle" idx="4294967295"/>
          </p:nvPr>
        </p:nvSpPr>
        <p:spPr>
          <a:xfrm>
            <a:off x="892969" y="1352848"/>
            <a:ext cx="73581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Lemon"/>
              <a:buNone/>
            </a:pPr>
            <a:endParaRPr sz="4600" b="0" i="0" u="none" strike="noStrike" cap="none">
              <a:solidFill>
                <a:srgbClr val="FFFFFF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4294967295"/>
          </p:nvPr>
        </p:nvSpPr>
        <p:spPr>
          <a:xfrm>
            <a:off x="892969" y="2745879"/>
            <a:ext cx="73581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Jim Nightshade"/>
              <a:buNone/>
            </a:pPr>
            <a:r>
              <a:rPr lang="sv">
                <a:latin typeface="Jim Nightshade"/>
                <a:ea typeface="Jim Nightshade"/>
                <a:cs typeface="Jim Nightshade"/>
                <a:sym typeface="Jim Nightshade"/>
              </a:rPr>
              <a:t>E</a:t>
            </a:r>
            <a:endParaRPr sz="2300" b="0" i="0" u="none" strike="noStrike" cap="none">
              <a:solidFill>
                <a:srgbClr val="FFFFFF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pic>
        <p:nvPicPr>
          <p:cNvPr id="119" name="Google Shape;119;p28" descr="DP_vag.png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 rot="-97775">
            <a:off x="-631790" y="3145920"/>
            <a:ext cx="7175329" cy="256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 descr="DP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4635">
            <a:off x="5615940" y="-1387"/>
            <a:ext cx="2502200" cy="103835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0"/>
              </a:srgbClr>
            </a:outerShdw>
            <a:reflection stA="50000" endPos="40000" fadeDir="5400012" sy="-100000" algn="bl" rotWithShape="0"/>
          </a:effectLst>
        </p:spPr>
      </p:pic>
      <p:pic>
        <p:nvPicPr>
          <p:cNvPr id="121" name="Google Shape;12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184" y="1083376"/>
            <a:ext cx="6365632" cy="20278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/>
        </p:nvSpPr>
        <p:spPr>
          <a:xfrm>
            <a:off x="2438402" y="3327394"/>
            <a:ext cx="59268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892934" y="488149"/>
            <a:ext cx="7358100" cy="1339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Djäkneparksskolan</a:t>
            </a:r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194730" y="811661"/>
            <a:ext cx="8754600" cy="30273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 sz="3100"/>
              <a:t>Djäkne = Youngling (young boy/man)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892969" y="533395"/>
            <a:ext cx="3814500" cy="40476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Centrally situated 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450 pupils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40 nationalities 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Aged 13-16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Inclusive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5x3 classes year 7-9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40 teachers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258" y="1767946"/>
            <a:ext cx="3949717" cy="176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Profiled classes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00"/>
              <a:t>2-4h/week</a:t>
            </a:r>
            <a:endParaRPr sz="3100"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1299375" y="1701800"/>
            <a:ext cx="7725900" cy="25998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Basketball				Music class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Football					Art class	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Dance classes		Handicraft class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IT-media				International class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Writer’s class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892969" y="107156"/>
            <a:ext cx="7358100" cy="13395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Digital School</a:t>
            </a:r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892971" y="1553775"/>
            <a:ext cx="3082200" cy="3027300"/>
          </a:xfrm>
          <a:prstGeom prst="rect">
            <a:avLst/>
          </a:prstGeom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Computers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sv"/>
              <a:t>Digital teaching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71" y="170021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Bildspel på skärmen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Lemon</vt:lpstr>
      <vt:lpstr>Arial</vt:lpstr>
      <vt:lpstr>Gill Sans</vt:lpstr>
      <vt:lpstr>Short Stack</vt:lpstr>
      <vt:lpstr>Jim Nightshade</vt:lpstr>
      <vt:lpstr>Simple Light</vt:lpstr>
      <vt:lpstr>Chalkboard</vt:lpstr>
      <vt:lpstr>Norrköping</vt:lpstr>
      <vt:lpstr>PowerPoint-presentation</vt:lpstr>
      <vt:lpstr>PowerPoint-presentation</vt:lpstr>
      <vt:lpstr>Djäkneparksskolan</vt:lpstr>
      <vt:lpstr>PowerPoint-presentation</vt:lpstr>
      <vt:lpstr>Profiled classes 2-4h/week</vt:lpstr>
      <vt:lpstr>Digital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Norrköping</dc:title>
  <cp:lastModifiedBy>Gabriella Aldén</cp:lastModifiedBy>
  <cp:revision>1</cp:revision>
  <dcterms:modified xsi:type="dcterms:W3CDTF">2020-02-13T10:52:42Z</dcterms:modified>
</cp:coreProperties>
</file>