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2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1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6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2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66F7-4662-473E-8839-1FC001B2A35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BB4C-4A60-473A-88E1-5DE0A84FC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910" y="489398"/>
            <a:ext cx="6967471" cy="1171977"/>
          </a:xfrm>
        </p:spPr>
        <p:txBody>
          <a:bodyPr>
            <a:noAutofit/>
          </a:bodyPr>
          <a:lstStyle/>
          <a:p>
            <a:r>
              <a:rPr lang="hr-H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Mein Ort - Brist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809" y="2002376"/>
            <a:ext cx="3787349" cy="3647797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3600" b="1" dirty="0" smtClean="0"/>
              <a:t>Themen:</a:t>
            </a:r>
          </a:p>
          <a:p>
            <a:pPr algn="l"/>
            <a:r>
              <a:rPr lang="hr-HR" sz="3600" dirty="0"/>
              <a:t>-Geografische </a:t>
            </a:r>
            <a:r>
              <a:rPr lang="hr-HR" sz="3600" dirty="0" smtClean="0"/>
              <a:t>Lage</a:t>
            </a:r>
          </a:p>
          <a:p>
            <a:pPr algn="l"/>
            <a:r>
              <a:rPr lang="hr-HR" sz="3600" b="1" dirty="0"/>
              <a:t>-</a:t>
            </a:r>
            <a:r>
              <a:rPr lang="hr-HR" sz="3600" dirty="0" smtClean="0"/>
              <a:t>Bevölkerung</a:t>
            </a:r>
          </a:p>
          <a:p>
            <a:pPr algn="l"/>
            <a:r>
              <a:rPr lang="hr-HR" sz="3600" dirty="0" smtClean="0"/>
              <a:t>-Geschichte</a:t>
            </a:r>
          </a:p>
          <a:p>
            <a:pPr algn="l"/>
            <a:r>
              <a:rPr lang="hr-HR" sz="3600" dirty="0" smtClean="0"/>
              <a:t>-Kirche</a:t>
            </a:r>
          </a:p>
          <a:p>
            <a:pPr algn="l"/>
            <a:r>
              <a:rPr lang="hr-HR" sz="3600" dirty="0"/>
              <a:t>-Prominente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818" y="1883391"/>
            <a:ext cx="6892119" cy="424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33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79" y="337830"/>
            <a:ext cx="10515600" cy="1682039"/>
          </a:xfrm>
        </p:spPr>
        <p:txBody>
          <a:bodyPr>
            <a:normAutofit fontScale="90000"/>
          </a:bodyPr>
          <a:lstStyle/>
          <a:p>
            <a:r>
              <a:rPr lang="hr-HR" sz="7300" b="1" dirty="0"/>
              <a:t>Geografische Lage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609" y="1811977"/>
            <a:ext cx="5275997" cy="4351338"/>
          </a:xfrm>
        </p:spPr>
        <p:txBody>
          <a:bodyPr>
            <a:normAutofit/>
          </a:bodyPr>
          <a:lstStyle/>
          <a:p>
            <a:r>
              <a:rPr lang="de-DE" sz="3600" dirty="0"/>
              <a:t>Brist ist </a:t>
            </a:r>
            <a:r>
              <a:rPr lang="de-DE" sz="3600" dirty="0" smtClean="0"/>
              <a:t>ein </a:t>
            </a:r>
            <a:r>
              <a:rPr lang="hr-HR" sz="3600" dirty="0" smtClean="0"/>
              <a:t>Ort</a:t>
            </a:r>
            <a:r>
              <a:rPr lang="de-DE" sz="3600" dirty="0" smtClean="0"/>
              <a:t> </a:t>
            </a:r>
            <a:r>
              <a:rPr lang="de-DE" sz="3600" dirty="0"/>
              <a:t>im Landkreis Split-Dalmatien im Süden der Riviera </a:t>
            </a:r>
            <a:r>
              <a:rPr lang="de-DE" sz="3600" dirty="0" smtClean="0"/>
              <a:t>Makarska</a:t>
            </a:r>
            <a:r>
              <a:rPr lang="hr-HR" sz="3600" dirty="0" smtClean="0"/>
              <a:t>.</a:t>
            </a:r>
          </a:p>
          <a:p>
            <a:r>
              <a:rPr lang="de-DE" sz="3600" dirty="0" smtClean="0"/>
              <a:t>Es </a:t>
            </a:r>
            <a:r>
              <a:rPr lang="de-DE" sz="3600" dirty="0"/>
              <a:t>liegt an der Adriaküste am Fuße des Berges </a:t>
            </a:r>
            <a:r>
              <a:rPr lang="de-DE" sz="3600" dirty="0" smtClean="0"/>
              <a:t>Biokovo</a:t>
            </a:r>
            <a:r>
              <a:rPr lang="hr-HR" sz="3600" dirty="0" smtClean="0"/>
              <a:t>.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162" y="1811977"/>
            <a:ext cx="5090615" cy="43263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51755" y="5151603"/>
            <a:ext cx="86684" cy="1537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95097" y="5043811"/>
            <a:ext cx="606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Brist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71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b="1" dirty="0"/>
              <a:t>Geografische Lage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53919" cy="4351338"/>
          </a:xfrm>
        </p:spPr>
        <p:txBody>
          <a:bodyPr>
            <a:normAutofit/>
          </a:bodyPr>
          <a:lstStyle/>
          <a:p>
            <a:r>
              <a:rPr lang="de-DE" sz="3600" dirty="0"/>
              <a:t>Brist ist ein Teil der Gemeinde Gradac</a:t>
            </a:r>
            <a:r>
              <a:rPr lang="de-DE" sz="3600" dirty="0" smtClean="0"/>
              <a:t>.</a:t>
            </a:r>
            <a:endParaRPr lang="hr-HR" sz="3600" dirty="0" smtClean="0"/>
          </a:p>
          <a:p>
            <a:r>
              <a:rPr lang="de-DE" sz="3600" dirty="0"/>
              <a:t>Ein Kieselstrand erstreckt sich über die gesamte Länge der </a:t>
            </a:r>
            <a:r>
              <a:rPr lang="hr-HR" sz="3600" dirty="0" smtClean="0"/>
              <a:t>Ort.</a:t>
            </a:r>
          </a:p>
          <a:p>
            <a:r>
              <a:rPr lang="de-DE" sz="3600" dirty="0" smtClean="0"/>
              <a:t>Größere </a:t>
            </a:r>
            <a:r>
              <a:rPr lang="de-DE" sz="3600" dirty="0"/>
              <a:t>Städte sind Makarska und </a:t>
            </a:r>
            <a:r>
              <a:rPr lang="de-DE" sz="3600" dirty="0" smtClean="0"/>
              <a:t>Plo</a:t>
            </a:r>
            <a:r>
              <a:rPr lang="hr-HR" sz="3600" dirty="0" smtClean="0"/>
              <a:t>če.</a:t>
            </a:r>
            <a:endParaRPr lang="hr-H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836" y="2197290"/>
            <a:ext cx="4940489" cy="34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63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sz="7300" b="1" dirty="0"/>
              <a:t>Bevölkerung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289645" cy="3674423"/>
          </a:xfrm>
        </p:spPr>
        <p:txBody>
          <a:bodyPr>
            <a:normAutofit/>
          </a:bodyPr>
          <a:lstStyle/>
          <a:p>
            <a:r>
              <a:rPr lang="de-DE" sz="4000" dirty="0"/>
              <a:t>Laut der letzten Volkszählung von 2001 hatte Brist eine Bevölkerung von </a:t>
            </a:r>
            <a:r>
              <a:rPr lang="de-DE" sz="4000" dirty="0" smtClean="0"/>
              <a:t>453</a:t>
            </a:r>
            <a:r>
              <a:rPr lang="hr-HR" sz="4000" dirty="0" smtClean="0"/>
              <a:t>.</a:t>
            </a:r>
          </a:p>
          <a:p>
            <a:r>
              <a:rPr lang="de-DE" sz="4000" dirty="0"/>
              <a:t>Die meisten Einwohner sind im Tourismus </a:t>
            </a:r>
            <a:r>
              <a:rPr lang="de-DE" sz="4000" dirty="0" smtClean="0"/>
              <a:t>tätig</a:t>
            </a:r>
            <a:r>
              <a:rPr lang="hr-HR" sz="4000" dirty="0" smtClean="0"/>
              <a:t>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881" y="1690689"/>
            <a:ext cx="5334841" cy="367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3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76" y="7440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Geschichte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67" y="2166725"/>
            <a:ext cx="5508009" cy="3060274"/>
          </a:xfrm>
        </p:spPr>
        <p:txBody>
          <a:bodyPr/>
          <a:lstStyle/>
          <a:p>
            <a:r>
              <a:rPr lang="de-DE" sz="4000" dirty="0" smtClean="0"/>
              <a:t>Der </a:t>
            </a:r>
            <a:r>
              <a:rPr lang="de-DE" sz="4000" dirty="0"/>
              <a:t>Name "Brist" leitet sich von der Ulme aus dem Jahr 1571 ab</a:t>
            </a:r>
            <a:r>
              <a:rPr lang="de-DE" sz="4000" dirty="0" smtClean="0"/>
              <a:t>.</a:t>
            </a:r>
            <a:endParaRPr lang="de-DE" sz="4000" dirty="0"/>
          </a:p>
          <a:p>
            <a:r>
              <a:rPr lang="de-DE" sz="4000" dirty="0"/>
              <a:t>Der historische Brist war Biokovo viel </a:t>
            </a:r>
            <a:r>
              <a:rPr lang="de-DE" sz="4000" dirty="0" smtClean="0"/>
              <a:t>näher</a:t>
            </a:r>
            <a:r>
              <a:rPr lang="hr-HR" sz="4000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89" y="1853555"/>
            <a:ext cx="5773004" cy="368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2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b="1" dirty="0" smtClean="0"/>
              <a:t>Geschichte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15" y="2210936"/>
            <a:ext cx="6477000" cy="4026091"/>
          </a:xfrm>
        </p:spPr>
        <p:txBody>
          <a:bodyPr>
            <a:normAutofit/>
          </a:bodyPr>
          <a:lstStyle/>
          <a:p>
            <a:r>
              <a:rPr lang="de-DE" sz="4000" dirty="0" smtClean="0"/>
              <a:t>Es </a:t>
            </a:r>
            <a:r>
              <a:rPr lang="de-DE" sz="4000" dirty="0"/>
              <a:t>wurden Grabsteine ​​aus der </a:t>
            </a:r>
            <a:r>
              <a:rPr lang="de-DE" sz="4000" dirty="0" smtClean="0"/>
              <a:t>Bronze </a:t>
            </a:r>
            <a:r>
              <a:rPr lang="de-DE" sz="4000" dirty="0"/>
              <a:t>und Eisenzeit </a:t>
            </a:r>
            <a:r>
              <a:rPr lang="de-DE" sz="4000" dirty="0" smtClean="0"/>
              <a:t>gefunde</a:t>
            </a:r>
            <a:r>
              <a:rPr lang="hr-HR" sz="4000" dirty="0" smtClean="0"/>
              <a:t>n</a:t>
            </a:r>
          </a:p>
          <a:p>
            <a:r>
              <a:rPr lang="de-DE" sz="4000" dirty="0" smtClean="0"/>
              <a:t>Die </a:t>
            </a:r>
            <a:r>
              <a:rPr lang="de-DE" sz="4000" dirty="0"/>
              <a:t>Bevölkerung rückte im 19. Jahrhundert näher an das Meer heran.</a:t>
            </a:r>
            <a:endParaRPr lang="hr-HR" sz="4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690" y="1690688"/>
            <a:ext cx="3670110" cy="408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b="1" dirty="0" smtClean="0"/>
              <a:t>Kirche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5603542" cy="3756309"/>
          </a:xfrm>
        </p:spPr>
        <p:txBody>
          <a:bodyPr/>
          <a:lstStyle/>
          <a:p>
            <a:r>
              <a:rPr lang="de-DE" sz="3600" dirty="0" smtClean="0"/>
              <a:t>Kirche </a:t>
            </a:r>
            <a:r>
              <a:rPr lang="de-DE" sz="3600" dirty="0"/>
              <a:t>St. Margarite wurde 1870 </a:t>
            </a:r>
            <a:r>
              <a:rPr lang="de-DE" sz="3600" dirty="0" smtClean="0"/>
              <a:t>erbaut</a:t>
            </a:r>
            <a:r>
              <a:rPr lang="hr-HR" sz="3600" dirty="0" smtClean="0"/>
              <a:t>.</a:t>
            </a:r>
          </a:p>
          <a:p>
            <a:r>
              <a:rPr lang="hr-HR" sz="3600" dirty="0" smtClean="0"/>
              <a:t>H</a:t>
            </a:r>
            <a:r>
              <a:rPr lang="de-DE" sz="3600" dirty="0" smtClean="0"/>
              <a:t>at </a:t>
            </a:r>
            <a:r>
              <a:rPr lang="de-DE" sz="3600" dirty="0"/>
              <a:t>eine Apsis mit einem gotischen </a:t>
            </a:r>
            <a:r>
              <a:rPr lang="de-DE" sz="3600" dirty="0" smtClean="0"/>
              <a:t>Gewölbe</a:t>
            </a:r>
            <a:r>
              <a:rPr lang="hr-HR" sz="3600" dirty="0" smtClean="0"/>
              <a:t>.</a:t>
            </a:r>
          </a:p>
          <a:p>
            <a:pPr lvl="1"/>
            <a:r>
              <a:rPr lang="de-DE" sz="3600" dirty="0"/>
              <a:t>Die Apsis enthält Grabsteine ​​der Familie </a:t>
            </a:r>
            <a:r>
              <a:rPr lang="de-DE" sz="3600" dirty="0" smtClean="0"/>
              <a:t>Ka</a:t>
            </a:r>
            <a:r>
              <a:rPr lang="hr-HR" sz="3600" dirty="0" smtClean="0"/>
              <a:t>čić.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44" y="1201003"/>
            <a:ext cx="4912056" cy="466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36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078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P</a:t>
            </a:r>
            <a:r>
              <a:rPr lang="hr-HR" sz="6600" b="1" dirty="0" smtClean="0"/>
              <a:t>rominente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4612" cy="4534232"/>
          </a:xfrm>
        </p:spPr>
        <p:txBody>
          <a:bodyPr>
            <a:noAutofit/>
          </a:bodyPr>
          <a:lstStyle/>
          <a:p>
            <a:r>
              <a:rPr lang="en-US" sz="3000" dirty="0"/>
              <a:t>Pater </a:t>
            </a:r>
            <a:r>
              <a:rPr lang="hr-HR" sz="3000" dirty="0" smtClean="0"/>
              <a:t>Andrija</a:t>
            </a:r>
            <a:r>
              <a:rPr lang="en-US" sz="3000" dirty="0" smtClean="0"/>
              <a:t> </a:t>
            </a:r>
            <a:r>
              <a:rPr lang="hr-HR" sz="3000" dirty="0" smtClean="0"/>
              <a:t>Kačić</a:t>
            </a:r>
            <a:r>
              <a:rPr lang="en-US" sz="3000" dirty="0" smtClean="0"/>
              <a:t> Mio</a:t>
            </a:r>
            <a:r>
              <a:rPr lang="hr-HR" sz="3000" dirty="0" smtClean="0"/>
              <a:t>šić</a:t>
            </a:r>
            <a:r>
              <a:rPr lang="en-US" sz="3000" dirty="0" smtClean="0"/>
              <a:t>, </a:t>
            </a:r>
            <a:r>
              <a:rPr lang="hr-HR" sz="3000" dirty="0" smtClean="0"/>
              <a:t>Dichter</a:t>
            </a:r>
          </a:p>
          <a:p>
            <a:pPr lvl="1"/>
            <a:r>
              <a:rPr lang="de-DE" sz="3000" dirty="0" smtClean="0"/>
              <a:t>Er </a:t>
            </a:r>
            <a:r>
              <a:rPr lang="de-DE" sz="3000" dirty="0"/>
              <a:t>wurde in Brist </a:t>
            </a:r>
            <a:r>
              <a:rPr lang="de-DE" sz="3000" dirty="0" smtClean="0"/>
              <a:t>geboren</a:t>
            </a:r>
            <a:r>
              <a:rPr lang="hr-HR" sz="3000" dirty="0" smtClean="0"/>
              <a:t>.</a:t>
            </a:r>
          </a:p>
          <a:p>
            <a:pPr lvl="1"/>
            <a:r>
              <a:rPr lang="de-DE" sz="3000" dirty="0" smtClean="0"/>
              <a:t>Sein </a:t>
            </a:r>
            <a:r>
              <a:rPr lang="de-DE" sz="3000" dirty="0"/>
              <a:t>Buch The Conversation of Pleasant Slavic People aus dem Jahr 1756 ist eines der wertvollsten </a:t>
            </a:r>
            <a:r>
              <a:rPr lang="de-DE" sz="3000" dirty="0" smtClean="0"/>
              <a:t>Werke </a:t>
            </a:r>
            <a:r>
              <a:rPr lang="de-DE" sz="3000" dirty="0"/>
              <a:t>der kroatischen </a:t>
            </a:r>
            <a:r>
              <a:rPr lang="de-DE" sz="3000" dirty="0" smtClean="0"/>
              <a:t>Literatur</a:t>
            </a:r>
            <a:r>
              <a:rPr lang="hr-HR" sz="3000" dirty="0" smtClean="0"/>
              <a:t>.</a:t>
            </a:r>
            <a:endParaRPr lang="hr-HR" sz="3000" dirty="0"/>
          </a:p>
          <a:p>
            <a:r>
              <a:rPr lang="hr-HR" sz="3000" dirty="0"/>
              <a:t>Mladen Veža, </a:t>
            </a:r>
            <a:r>
              <a:rPr lang="hr-HR" sz="3000" dirty="0" smtClean="0"/>
              <a:t>Maler</a:t>
            </a:r>
          </a:p>
          <a:p>
            <a:pPr lvl="1"/>
            <a:r>
              <a:rPr lang="hr-HR" sz="3000" dirty="0" smtClean="0"/>
              <a:t>E</a:t>
            </a:r>
            <a:r>
              <a:rPr lang="de-DE" sz="3000" dirty="0" smtClean="0"/>
              <a:t>iner </a:t>
            </a:r>
            <a:r>
              <a:rPr lang="de-DE" sz="3000" dirty="0"/>
              <a:t>der ältesten lebenden kroatischen </a:t>
            </a:r>
            <a:r>
              <a:rPr lang="de-DE" sz="3000" dirty="0" smtClean="0"/>
              <a:t>Maler</a:t>
            </a:r>
            <a:r>
              <a:rPr lang="hr-HR" sz="3000" dirty="0" smtClean="0"/>
              <a:t>.</a:t>
            </a:r>
            <a:endParaRPr lang="hr-HR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119" y="1825625"/>
            <a:ext cx="4708477" cy="44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39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93" y="3514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8000" b="1" dirty="0" smtClean="0"/>
              <a:t>Ende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93" y="2154712"/>
            <a:ext cx="6872785" cy="4273383"/>
          </a:xfrm>
        </p:spPr>
        <p:txBody>
          <a:bodyPr>
            <a:normAutofit fontScale="92500" lnSpcReduction="10000"/>
          </a:bodyPr>
          <a:lstStyle/>
          <a:p>
            <a:endParaRPr lang="de-DE" dirty="0"/>
          </a:p>
          <a:p>
            <a:pPr marL="0" indent="0" algn="ctr">
              <a:buNone/>
            </a:pPr>
            <a:r>
              <a:rPr lang="de-DE" sz="4400" b="1" dirty="0"/>
              <a:t>Ich hoffe, Ihnen hat die Präsentation gefallen</a:t>
            </a:r>
            <a:r>
              <a:rPr lang="de-DE" sz="4400" b="1" dirty="0" smtClean="0"/>
              <a:t>.</a:t>
            </a:r>
            <a:endParaRPr lang="hr-HR" sz="4400" b="1" dirty="0" smtClean="0"/>
          </a:p>
          <a:p>
            <a:pPr marL="0" indent="0">
              <a:buNone/>
            </a:pPr>
            <a:endParaRPr lang="hr-HR" sz="4400" dirty="0" smtClean="0"/>
          </a:p>
          <a:p>
            <a:pPr marL="0" indent="0" algn="ctr">
              <a:buNone/>
            </a:pPr>
            <a:r>
              <a:rPr lang="hr-HR" sz="4400" dirty="0" smtClean="0"/>
              <a:t>Erstellt</a:t>
            </a:r>
            <a:r>
              <a:rPr lang="en-US" sz="4400" dirty="0" smtClean="0"/>
              <a:t> </a:t>
            </a:r>
            <a:r>
              <a:rPr lang="en-US" sz="4400" dirty="0"/>
              <a:t>von: Ivan </a:t>
            </a:r>
            <a:endParaRPr lang="hr-HR" sz="4400" dirty="0" smtClean="0"/>
          </a:p>
          <a:p>
            <a:pPr marL="0" indent="0">
              <a:buNone/>
            </a:pPr>
            <a:endParaRPr lang="hr-HR" sz="4400" dirty="0" smtClean="0"/>
          </a:p>
          <a:p>
            <a:pPr marL="0" indent="0" algn="ctr">
              <a:buNone/>
            </a:pPr>
            <a:r>
              <a:rPr lang="en-US" sz="4400" b="1" dirty="0"/>
              <a:t>Auf Wiedersehen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02" y="2154712"/>
            <a:ext cx="4817660" cy="427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00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236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Mein Ort - Brist</vt:lpstr>
      <vt:lpstr>Geografische Lage </vt:lpstr>
      <vt:lpstr>Geografische Lage</vt:lpstr>
      <vt:lpstr> Bevölkerung  </vt:lpstr>
      <vt:lpstr>Geschichte </vt:lpstr>
      <vt:lpstr>Geschichte</vt:lpstr>
      <vt:lpstr>Kirche</vt:lpstr>
      <vt:lpstr>Prominente </vt:lpstr>
      <vt:lpstr>Ende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Ort - Brist</dc:title>
  <dc:creator>moje racunalo</dc:creator>
  <cp:lastModifiedBy>moje racunalo</cp:lastModifiedBy>
  <cp:revision>23</cp:revision>
  <dcterms:created xsi:type="dcterms:W3CDTF">2020-03-27T17:04:09Z</dcterms:created>
  <dcterms:modified xsi:type="dcterms:W3CDTF">2020-03-27T20:52:17Z</dcterms:modified>
</cp:coreProperties>
</file>