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57" r:id="rId5"/>
    <p:sldId id="260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C5EDE09-36E6-4B1B-93FA-5CBCED3F81B5}" type="datetimeFigureOut">
              <a:rPr lang="hr-HR" smtClean="0"/>
              <a:t>27.3.2020.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8A02DAD-7523-4A7F-8733-1B6C59980D15}" type="slidenum">
              <a:rPr lang="hr-HR" smtClean="0"/>
              <a:t>‹#›</a:t>
            </a:fld>
            <a:endParaRPr lang="hr-H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0923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DE09-36E6-4B1B-93FA-5CBCED3F81B5}" type="datetimeFigureOut">
              <a:rPr lang="hr-HR" smtClean="0"/>
              <a:t>27.3.2020.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2DAD-7523-4A7F-8733-1B6C59980D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6917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DE09-36E6-4B1B-93FA-5CBCED3F81B5}" type="datetimeFigureOut">
              <a:rPr lang="hr-HR" smtClean="0"/>
              <a:t>27.3.2020.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2DAD-7523-4A7F-8733-1B6C59980D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6723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DE09-36E6-4B1B-93FA-5CBCED3F81B5}" type="datetimeFigureOut">
              <a:rPr lang="hr-HR" smtClean="0"/>
              <a:t>27.3.2020.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2DAD-7523-4A7F-8733-1B6C59980D15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0473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DE09-36E6-4B1B-93FA-5CBCED3F81B5}" type="datetimeFigureOut">
              <a:rPr lang="hr-HR" smtClean="0"/>
              <a:t>27.3.2020.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2DAD-7523-4A7F-8733-1B6C59980D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0875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DE09-36E6-4B1B-93FA-5CBCED3F81B5}" type="datetimeFigureOut">
              <a:rPr lang="hr-HR" smtClean="0"/>
              <a:t>27.3.2020.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2DAD-7523-4A7F-8733-1B6C59980D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4017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DE09-36E6-4B1B-93FA-5CBCED3F81B5}" type="datetimeFigureOut">
              <a:rPr lang="hr-HR" smtClean="0"/>
              <a:t>27.3.2020.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2DAD-7523-4A7F-8733-1B6C59980D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6828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DE09-36E6-4B1B-93FA-5CBCED3F81B5}" type="datetimeFigureOut">
              <a:rPr lang="hr-HR" smtClean="0"/>
              <a:t>27.3.2020.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2DAD-7523-4A7F-8733-1B6C59980D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8869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DE09-36E6-4B1B-93FA-5CBCED3F81B5}" type="datetimeFigureOut">
              <a:rPr lang="hr-HR" smtClean="0"/>
              <a:t>27.3.2020.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2DAD-7523-4A7F-8733-1B6C59980D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787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DE09-36E6-4B1B-93FA-5CBCED3F81B5}" type="datetimeFigureOut">
              <a:rPr lang="hr-HR" smtClean="0"/>
              <a:t>27.3.2020.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2DAD-7523-4A7F-8733-1B6C59980D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163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DE09-36E6-4B1B-93FA-5CBCED3F81B5}" type="datetimeFigureOut">
              <a:rPr lang="hr-HR" smtClean="0"/>
              <a:t>27.3.2020.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2DAD-7523-4A7F-8733-1B6C59980D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382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DE09-36E6-4B1B-93FA-5CBCED3F81B5}" type="datetimeFigureOut">
              <a:rPr lang="hr-HR" smtClean="0"/>
              <a:t>27.3.2020.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2DAD-7523-4A7F-8733-1B6C59980D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1347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DE09-36E6-4B1B-93FA-5CBCED3F81B5}" type="datetimeFigureOut">
              <a:rPr lang="hr-HR" smtClean="0"/>
              <a:t>27.3.2020.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2DAD-7523-4A7F-8733-1B6C59980D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3735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DE09-36E6-4B1B-93FA-5CBCED3F81B5}" type="datetimeFigureOut">
              <a:rPr lang="hr-HR" smtClean="0"/>
              <a:t>27.3.2020.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2DAD-7523-4A7F-8733-1B6C59980D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4019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DE09-36E6-4B1B-93FA-5CBCED3F81B5}" type="datetimeFigureOut">
              <a:rPr lang="hr-HR" smtClean="0"/>
              <a:t>27.3.2020.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2DAD-7523-4A7F-8733-1B6C59980D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891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DE09-36E6-4B1B-93FA-5CBCED3F81B5}" type="datetimeFigureOut">
              <a:rPr lang="hr-HR" smtClean="0"/>
              <a:t>27.3.2020.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2DAD-7523-4A7F-8733-1B6C59980D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035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DE09-36E6-4B1B-93FA-5CBCED3F81B5}" type="datetimeFigureOut">
              <a:rPr lang="hr-HR" smtClean="0"/>
              <a:t>27.3.2020.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2DAD-7523-4A7F-8733-1B6C59980D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4565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C5EDE09-36E6-4B1B-93FA-5CBCED3F81B5}" type="datetimeFigureOut">
              <a:rPr lang="hr-HR" smtClean="0"/>
              <a:t>27.3.2020.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8A02DAD-7523-4A7F-8733-1B6C59980D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625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Mein</a:t>
            </a:r>
            <a:r>
              <a:rPr lang="hr-HR" dirty="0" smtClean="0"/>
              <a:t> </a:t>
            </a:r>
            <a:r>
              <a:rPr lang="hr-HR" dirty="0" err="1" smtClean="0"/>
              <a:t>Ort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Von:Leonardo</a:t>
            </a:r>
            <a:r>
              <a:rPr lang="hr-HR" dirty="0" smtClean="0"/>
              <a:t> Kuran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487234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5764" y="6770600"/>
            <a:ext cx="129409" cy="874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873" y="6493923"/>
            <a:ext cx="87400" cy="9715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00810" cy="570738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026" y="418287"/>
            <a:ext cx="3013655" cy="334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91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buttenhausen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Es </a:t>
            </a:r>
            <a:r>
              <a:rPr lang="hr-HR" dirty="0" err="1" smtClean="0"/>
              <a:t>leben</a:t>
            </a:r>
            <a:r>
              <a:rPr lang="hr-HR" dirty="0" smtClean="0"/>
              <a:t> 550 </a:t>
            </a:r>
            <a:r>
              <a:rPr lang="hr-HR" dirty="0" err="1" smtClean="0"/>
              <a:t>menschen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buttenhausen</a:t>
            </a:r>
            <a:r>
              <a:rPr lang="hr-HR" dirty="0" smtClean="0"/>
              <a:t> </a:t>
            </a:r>
          </a:p>
          <a:p>
            <a:r>
              <a:rPr lang="hr-HR" dirty="0" err="1" smtClean="0"/>
              <a:t>Die</a:t>
            </a:r>
            <a:r>
              <a:rPr lang="hr-HR" dirty="0" smtClean="0"/>
              <a:t> </a:t>
            </a:r>
            <a:r>
              <a:rPr lang="hr-HR" dirty="0" err="1" smtClean="0"/>
              <a:t>flaeche</a:t>
            </a:r>
            <a:r>
              <a:rPr lang="hr-HR" dirty="0" smtClean="0"/>
              <a:t> </a:t>
            </a:r>
            <a:r>
              <a:rPr lang="hr-HR" dirty="0" err="1" smtClean="0"/>
              <a:t>bedraeckt</a:t>
            </a:r>
            <a:r>
              <a:rPr lang="hr-HR" dirty="0" smtClean="0"/>
              <a:t> 9,3 km </a:t>
            </a:r>
          </a:p>
          <a:p>
            <a:r>
              <a:rPr lang="hr-HR" dirty="0" smtClean="0"/>
              <a:t>Es </a:t>
            </a:r>
            <a:r>
              <a:rPr lang="hr-HR" dirty="0" err="1" smtClean="0"/>
              <a:t>gibt</a:t>
            </a:r>
            <a:r>
              <a:rPr lang="hr-HR" dirty="0" smtClean="0"/>
              <a:t> </a:t>
            </a:r>
            <a:r>
              <a:rPr lang="hr-HR" dirty="0" err="1" smtClean="0"/>
              <a:t>einen</a:t>
            </a:r>
            <a:r>
              <a:rPr lang="hr-HR" dirty="0" smtClean="0"/>
              <a:t> </a:t>
            </a:r>
            <a:r>
              <a:rPr lang="hr-HR" dirty="0" err="1" smtClean="0"/>
              <a:t>eisladen</a:t>
            </a:r>
            <a:r>
              <a:rPr lang="hr-HR" dirty="0" smtClean="0"/>
              <a:t> ,</a:t>
            </a:r>
            <a:r>
              <a:rPr lang="hr-HR" dirty="0" err="1" smtClean="0"/>
              <a:t>einen</a:t>
            </a:r>
            <a:r>
              <a:rPr lang="hr-HR" dirty="0" smtClean="0"/>
              <a:t> </a:t>
            </a:r>
            <a:r>
              <a:rPr lang="hr-HR" dirty="0" err="1" smtClean="0"/>
              <a:t>pferdehof</a:t>
            </a:r>
            <a:r>
              <a:rPr lang="hr-HR" dirty="0" smtClean="0"/>
              <a:t>, </a:t>
            </a:r>
            <a:r>
              <a:rPr lang="hr-HR" dirty="0" err="1" smtClean="0"/>
              <a:t>ein</a:t>
            </a:r>
            <a:r>
              <a:rPr lang="hr-HR" dirty="0" smtClean="0"/>
              <a:t> </a:t>
            </a:r>
            <a:r>
              <a:rPr lang="hr-HR" dirty="0" err="1" smtClean="0"/>
              <a:t>botanischen</a:t>
            </a:r>
            <a:r>
              <a:rPr lang="hr-HR" dirty="0" smtClean="0"/>
              <a:t> </a:t>
            </a:r>
            <a:r>
              <a:rPr lang="hr-HR" dirty="0" err="1" smtClean="0"/>
              <a:t>garten</a:t>
            </a:r>
            <a:r>
              <a:rPr lang="hr-HR" dirty="0" smtClean="0"/>
              <a:t> , </a:t>
            </a:r>
            <a:r>
              <a:rPr lang="hr-HR" dirty="0" err="1" smtClean="0"/>
              <a:t>einen</a:t>
            </a:r>
            <a:r>
              <a:rPr lang="hr-HR" dirty="0" smtClean="0"/>
              <a:t> </a:t>
            </a:r>
            <a:r>
              <a:rPr lang="hr-HR" dirty="0" err="1" smtClean="0"/>
              <a:t>fluss</a:t>
            </a:r>
            <a:r>
              <a:rPr lang="hr-HR" dirty="0" smtClean="0"/>
              <a:t> , </a:t>
            </a:r>
            <a:r>
              <a:rPr lang="hr-HR" dirty="0" err="1" smtClean="0"/>
              <a:t>es</a:t>
            </a:r>
            <a:r>
              <a:rPr lang="hr-HR" dirty="0" smtClean="0"/>
              <a:t> </a:t>
            </a:r>
            <a:r>
              <a:rPr lang="hr-HR" dirty="0" err="1" smtClean="0"/>
              <a:t>gibt</a:t>
            </a:r>
            <a:r>
              <a:rPr lang="hr-HR" dirty="0" smtClean="0"/>
              <a:t> </a:t>
            </a:r>
            <a:r>
              <a:rPr lang="hr-HR" dirty="0" err="1" smtClean="0"/>
              <a:t>drei</a:t>
            </a:r>
            <a:r>
              <a:rPr lang="hr-HR" dirty="0" smtClean="0"/>
              <a:t> </a:t>
            </a:r>
            <a:r>
              <a:rPr lang="hr-HR" dirty="0" err="1" smtClean="0"/>
              <a:t>muesehen</a:t>
            </a:r>
            <a:r>
              <a:rPr lang="hr-HR" dirty="0" smtClean="0"/>
              <a:t> , </a:t>
            </a:r>
            <a:r>
              <a:rPr lang="hr-HR" dirty="0" err="1" smtClean="0"/>
              <a:t>eine</a:t>
            </a:r>
            <a:r>
              <a:rPr lang="hr-HR" dirty="0" smtClean="0"/>
              <a:t> </a:t>
            </a:r>
            <a:r>
              <a:rPr lang="hr-HR" dirty="0" err="1" smtClean="0"/>
              <a:t>kirche</a:t>
            </a:r>
            <a:r>
              <a:rPr lang="hr-HR" dirty="0" smtClean="0"/>
              <a:t> , </a:t>
            </a:r>
            <a:r>
              <a:rPr lang="hr-HR" dirty="0" err="1" smtClean="0"/>
              <a:t>einen</a:t>
            </a:r>
            <a:r>
              <a:rPr lang="hr-HR" dirty="0" smtClean="0"/>
              <a:t> </a:t>
            </a:r>
            <a:r>
              <a:rPr lang="hr-HR" dirty="0" err="1" smtClean="0"/>
              <a:t>friedhof</a:t>
            </a:r>
            <a:r>
              <a:rPr lang="hr-HR" dirty="0" smtClean="0"/>
              <a:t> ,</a:t>
            </a:r>
            <a:r>
              <a:rPr lang="hr-HR" dirty="0" err="1" smtClean="0"/>
              <a:t>ein</a:t>
            </a:r>
            <a:r>
              <a:rPr lang="hr-HR" dirty="0" smtClean="0"/>
              <a:t> </a:t>
            </a:r>
            <a:r>
              <a:rPr lang="hr-HR" dirty="0" err="1" smtClean="0"/>
              <a:t>altersheim</a:t>
            </a:r>
            <a:r>
              <a:rPr lang="hr-HR" dirty="0" smtClean="0"/>
              <a:t>  </a:t>
            </a:r>
            <a:r>
              <a:rPr lang="hr-HR" dirty="0" err="1" smtClean="0"/>
              <a:t>und</a:t>
            </a:r>
            <a:r>
              <a:rPr lang="hr-HR" dirty="0" smtClean="0"/>
              <a:t> </a:t>
            </a:r>
            <a:r>
              <a:rPr lang="hr-HR" dirty="0" err="1" smtClean="0"/>
              <a:t>eine</a:t>
            </a:r>
            <a:r>
              <a:rPr lang="hr-HR" dirty="0" smtClean="0"/>
              <a:t> </a:t>
            </a:r>
            <a:r>
              <a:rPr lang="hr-HR" dirty="0" err="1" smtClean="0"/>
              <a:t>muehle</a:t>
            </a:r>
            <a:r>
              <a:rPr lang="hr-HR" dirty="0" smtClean="0"/>
              <a:t>.</a:t>
            </a:r>
          </a:p>
          <a:p>
            <a:r>
              <a:rPr lang="hr-HR" dirty="0" smtClean="0"/>
              <a:t>In </a:t>
            </a:r>
            <a:r>
              <a:rPr lang="hr-HR" dirty="0" err="1" smtClean="0"/>
              <a:t>buthenhausen</a:t>
            </a:r>
            <a:r>
              <a:rPr lang="hr-HR" dirty="0" smtClean="0"/>
              <a:t> </a:t>
            </a:r>
            <a:r>
              <a:rPr lang="hr-HR" dirty="0" err="1" smtClean="0"/>
              <a:t>gibt</a:t>
            </a:r>
            <a:r>
              <a:rPr lang="hr-HR" dirty="0" smtClean="0"/>
              <a:t> </a:t>
            </a:r>
            <a:r>
              <a:rPr lang="hr-HR" dirty="0" err="1" smtClean="0"/>
              <a:t>es</a:t>
            </a:r>
            <a:r>
              <a:rPr lang="hr-HR" dirty="0" smtClean="0"/>
              <a:t> </a:t>
            </a:r>
            <a:r>
              <a:rPr lang="hr-HR" dirty="0" err="1" smtClean="0"/>
              <a:t>viele</a:t>
            </a:r>
            <a:r>
              <a:rPr lang="hr-HR" dirty="0" smtClean="0"/>
              <a:t> </a:t>
            </a:r>
            <a:r>
              <a:rPr lang="hr-HR" dirty="0" err="1" smtClean="0"/>
              <a:t>tiere</a:t>
            </a:r>
            <a:r>
              <a:rPr lang="hr-HR" dirty="0" smtClean="0"/>
              <a:t> </a:t>
            </a:r>
            <a:r>
              <a:rPr lang="hr-HR" dirty="0" err="1" smtClean="0"/>
              <a:t>die</a:t>
            </a:r>
            <a:r>
              <a:rPr lang="hr-HR" dirty="0" smtClean="0"/>
              <a:t> </a:t>
            </a:r>
            <a:r>
              <a:rPr lang="hr-HR" dirty="0" err="1" smtClean="0"/>
              <a:t>unter</a:t>
            </a:r>
            <a:r>
              <a:rPr lang="hr-HR" dirty="0" smtClean="0"/>
              <a:t> </a:t>
            </a:r>
            <a:r>
              <a:rPr lang="hr-HR" dirty="0" err="1" smtClean="0"/>
              <a:t>naturschuts</a:t>
            </a:r>
            <a:r>
              <a:rPr lang="hr-HR" dirty="0" smtClean="0"/>
              <a:t> </a:t>
            </a:r>
            <a:r>
              <a:rPr lang="hr-HR" dirty="0" err="1" smtClean="0"/>
              <a:t>stehen</a:t>
            </a:r>
            <a:r>
              <a:rPr lang="hr-HR" dirty="0" smtClean="0"/>
              <a:t> </a:t>
            </a:r>
          </a:p>
          <a:p>
            <a:r>
              <a:rPr lang="hr-HR" dirty="0" err="1" smtClean="0"/>
              <a:t>Buthenhausen</a:t>
            </a:r>
            <a:r>
              <a:rPr lang="hr-HR" dirty="0" smtClean="0"/>
              <a:t> </a:t>
            </a:r>
            <a:r>
              <a:rPr lang="hr-HR" dirty="0" err="1" smtClean="0"/>
              <a:t>ist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badenwuertenberg</a:t>
            </a:r>
            <a:r>
              <a:rPr lang="hr-HR" dirty="0" smtClean="0"/>
              <a:t> </a:t>
            </a:r>
            <a:r>
              <a:rPr lang="hr-HR" dirty="0" err="1" smtClean="0"/>
              <a:t>und</a:t>
            </a:r>
            <a:r>
              <a:rPr lang="hr-HR" dirty="0" smtClean="0"/>
              <a:t> </a:t>
            </a:r>
            <a:r>
              <a:rPr lang="hr-HR" dirty="0" err="1" smtClean="0"/>
              <a:t>liegt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den</a:t>
            </a:r>
            <a:r>
              <a:rPr lang="hr-HR" dirty="0" smtClean="0"/>
              <a:t> </a:t>
            </a:r>
            <a:r>
              <a:rPr lang="hr-HR" dirty="0" err="1" smtClean="0"/>
              <a:t>schweabischen</a:t>
            </a:r>
            <a:r>
              <a:rPr lang="hr-HR" dirty="0" smtClean="0"/>
              <a:t> </a:t>
            </a:r>
            <a:r>
              <a:rPr lang="hr-HR" dirty="0" err="1" smtClean="0"/>
              <a:t>alpen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332282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Buttenhausen</a:t>
            </a:r>
            <a:r>
              <a:rPr lang="hr-HR" dirty="0" smtClean="0"/>
              <a:t> </a:t>
            </a:r>
            <a:r>
              <a:rPr lang="hr-HR" dirty="0" err="1" smtClean="0"/>
              <a:t>interesante</a:t>
            </a:r>
            <a:r>
              <a:rPr lang="hr-HR" dirty="0" smtClean="0"/>
              <a:t> </a:t>
            </a:r>
            <a:r>
              <a:rPr lang="hr-HR" dirty="0" err="1" smtClean="0"/>
              <a:t>fakten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err="1" smtClean="0"/>
              <a:t>Butenhausen</a:t>
            </a:r>
            <a:r>
              <a:rPr lang="hr-HR" dirty="0" smtClean="0"/>
              <a:t> </a:t>
            </a:r>
            <a:r>
              <a:rPr lang="hr-HR" dirty="0" err="1" smtClean="0"/>
              <a:t>wurde</a:t>
            </a:r>
            <a:r>
              <a:rPr lang="hr-HR" dirty="0" smtClean="0"/>
              <a:t> </a:t>
            </a:r>
            <a:r>
              <a:rPr lang="hr-HR" dirty="0" err="1" smtClean="0"/>
              <a:t>vor</a:t>
            </a:r>
            <a:r>
              <a:rPr lang="hr-HR" dirty="0" smtClean="0"/>
              <a:t> 1250 </a:t>
            </a:r>
            <a:r>
              <a:rPr lang="hr-HR" dirty="0" err="1" smtClean="0"/>
              <a:t>jahren</a:t>
            </a:r>
            <a:r>
              <a:rPr lang="hr-HR" dirty="0" smtClean="0"/>
              <a:t>  </a:t>
            </a:r>
            <a:r>
              <a:rPr lang="hr-HR" dirty="0" err="1" smtClean="0"/>
              <a:t>erbaut</a:t>
            </a:r>
            <a:r>
              <a:rPr lang="hr-HR" dirty="0" smtClean="0"/>
              <a:t> </a:t>
            </a:r>
          </a:p>
          <a:p>
            <a:r>
              <a:rPr lang="hr-HR" dirty="0" err="1" smtClean="0"/>
              <a:t>Vor</a:t>
            </a:r>
            <a:r>
              <a:rPr lang="hr-HR" dirty="0" smtClean="0"/>
              <a:t> 250 </a:t>
            </a:r>
            <a:r>
              <a:rPr lang="hr-HR" dirty="0" err="1" smtClean="0"/>
              <a:t>jahren</a:t>
            </a:r>
            <a:r>
              <a:rPr lang="hr-HR" dirty="0" smtClean="0"/>
              <a:t> </a:t>
            </a:r>
            <a:r>
              <a:rPr lang="hr-HR" dirty="0" err="1" smtClean="0"/>
              <a:t>lebten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buthenhausen</a:t>
            </a:r>
            <a:r>
              <a:rPr lang="hr-HR" dirty="0" smtClean="0"/>
              <a:t> </a:t>
            </a:r>
            <a:r>
              <a:rPr lang="hr-HR" dirty="0" err="1" smtClean="0"/>
              <a:t>das</a:t>
            </a:r>
            <a:r>
              <a:rPr lang="hr-HR" dirty="0" smtClean="0"/>
              <a:t> </a:t>
            </a:r>
            <a:r>
              <a:rPr lang="hr-HR" dirty="0" err="1" smtClean="0"/>
              <a:t>juedische</a:t>
            </a:r>
            <a:r>
              <a:rPr lang="hr-HR" dirty="0" smtClean="0"/>
              <a:t> </a:t>
            </a:r>
            <a:r>
              <a:rPr lang="hr-HR" dirty="0" err="1" smtClean="0"/>
              <a:t>gemeinschaft</a:t>
            </a:r>
            <a:endParaRPr lang="hr-HR" dirty="0" smtClean="0"/>
          </a:p>
          <a:p>
            <a:r>
              <a:rPr lang="hr-HR" dirty="0" err="1" smtClean="0"/>
              <a:t>Die</a:t>
            </a:r>
            <a:r>
              <a:rPr lang="hr-HR" dirty="0" smtClean="0"/>
              <a:t> </a:t>
            </a:r>
            <a:r>
              <a:rPr lang="hr-HR" dirty="0" err="1" smtClean="0"/>
              <a:t>juden</a:t>
            </a:r>
            <a:r>
              <a:rPr lang="hr-HR" dirty="0" smtClean="0"/>
              <a:t> </a:t>
            </a:r>
            <a:r>
              <a:rPr lang="hr-HR" dirty="0" err="1" smtClean="0"/>
              <a:t>wurden</a:t>
            </a:r>
            <a:r>
              <a:rPr lang="hr-HR" dirty="0" smtClean="0"/>
              <a:t> von </a:t>
            </a:r>
            <a:r>
              <a:rPr lang="hr-HR" dirty="0" err="1" smtClean="0"/>
              <a:t>deutschen</a:t>
            </a:r>
            <a:r>
              <a:rPr lang="hr-HR" dirty="0" smtClean="0"/>
              <a:t> </a:t>
            </a:r>
            <a:r>
              <a:rPr lang="hr-HR" dirty="0" err="1" smtClean="0"/>
              <a:t>alle</a:t>
            </a:r>
            <a:r>
              <a:rPr lang="hr-HR" dirty="0" smtClean="0"/>
              <a:t> </a:t>
            </a:r>
            <a:r>
              <a:rPr lang="hr-HR" dirty="0" err="1" smtClean="0"/>
              <a:t>umgebracht</a:t>
            </a:r>
            <a:r>
              <a:rPr lang="hr-HR" dirty="0" smtClean="0"/>
              <a:t> </a:t>
            </a:r>
          </a:p>
          <a:p>
            <a:r>
              <a:rPr lang="hr-HR" dirty="0" err="1" smtClean="0"/>
              <a:t>Sehrviele</a:t>
            </a:r>
            <a:r>
              <a:rPr lang="hr-HR" dirty="0" smtClean="0"/>
              <a:t> </a:t>
            </a:r>
            <a:r>
              <a:rPr lang="hr-HR" dirty="0" err="1" smtClean="0"/>
              <a:t>schaetze</a:t>
            </a:r>
            <a:r>
              <a:rPr lang="hr-HR" dirty="0" smtClean="0"/>
              <a:t> </a:t>
            </a:r>
            <a:r>
              <a:rPr lang="hr-HR" dirty="0" err="1" smtClean="0"/>
              <a:t>wurden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buttenhausen</a:t>
            </a:r>
            <a:r>
              <a:rPr lang="hr-HR" dirty="0" smtClean="0"/>
              <a:t> </a:t>
            </a:r>
            <a:r>
              <a:rPr lang="hr-HR" dirty="0" err="1" smtClean="0"/>
              <a:t>gefunden</a:t>
            </a:r>
            <a:r>
              <a:rPr lang="hr-HR" dirty="0" smtClean="0"/>
              <a:t> </a:t>
            </a:r>
          </a:p>
          <a:p>
            <a:r>
              <a:rPr lang="hr-HR" dirty="0" err="1" smtClean="0"/>
              <a:t>Buttenhausen</a:t>
            </a:r>
            <a:r>
              <a:rPr lang="hr-HR" dirty="0" smtClean="0"/>
              <a:t> </a:t>
            </a:r>
            <a:r>
              <a:rPr lang="hr-HR" dirty="0" err="1" smtClean="0"/>
              <a:t>haete</a:t>
            </a:r>
            <a:r>
              <a:rPr lang="hr-HR" dirty="0" smtClean="0"/>
              <a:t> </a:t>
            </a:r>
            <a:r>
              <a:rPr lang="hr-HR" dirty="0" err="1" smtClean="0"/>
              <a:t>eigentlich</a:t>
            </a:r>
            <a:r>
              <a:rPr lang="hr-HR" dirty="0" smtClean="0"/>
              <a:t> </a:t>
            </a:r>
            <a:r>
              <a:rPr lang="hr-HR" dirty="0" err="1" smtClean="0"/>
              <a:t>die</a:t>
            </a:r>
            <a:r>
              <a:rPr lang="hr-HR" dirty="0" smtClean="0"/>
              <a:t> </a:t>
            </a:r>
            <a:r>
              <a:rPr lang="hr-HR" dirty="0" err="1" smtClean="0"/>
              <a:t>groeste</a:t>
            </a:r>
            <a:r>
              <a:rPr lang="hr-HR" dirty="0" smtClean="0"/>
              <a:t> </a:t>
            </a:r>
            <a:r>
              <a:rPr lang="hr-HR" dirty="0" err="1" smtClean="0"/>
              <a:t>stadt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der</a:t>
            </a:r>
            <a:r>
              <a:rPr lang="hr-HR" dirty="0" smtClean="0"/>
              <a:t> </a:t>
            </a:r>
            <a:r>
              <a:rPr lang="hr-HR" dirty="0" err="1" smtClean="0"/>
              <a:t>gegend</a:t>
            </a:r>
            <a:r>
              <a:rPr lang="hr-HR" dirty="0" smtClean="0"/>
              <a:t> </a:t>
            </a:r>
            <a:r>
              <a:rPr lang="hr-HR" dirty="0" err="1" smtClean="0"/>
              <a:t>werden</a:t>
            </a:r>
            <a:r>
              <a:rPr lang="hr-HR" dirty="0" smtClean="0"/>
              <a:t> aber </a:t>
            </a:r>
            <a:r>
              <a:rPr lang="hr-HR" dirty="0" err="1" smtClean="0"/>
              <a:t>wregen</a:t>
            </a:r>
            <a:r>
              <a:rPr lang="hr-HR" dirty="0" smtClean="0"/>
              <a:t> </a:t>
            </a:r>
            <a:r>
              <a:rPr lang="hr-HR" dirty="0" err="1" smtClean="0"/>
              <a:t>den</a:t>
            </a:r>
            <a:r>
              <a:rPr lang="hr-HR" dirty="0" smtClean="0"/>
              <a:t> </a:t>
            </a:r>
            <a:r>
              <a:rPr lang="hr-HR" dirty="0" err="1" smtClean="0"/>
              <a:t>naturschutz</a:t>
            </a:r>
            <a:r>
              <a:rPr lang="hr-HR" dirty="0" smtClean="0"/>
              <a:t> </a:t>
            </a:r>
            <a:r>
              <a:rPr lang="hr-HR" dirty="0" err="1" smtClean="0"/>
              <a:t>wurde</a:t>
            </a:r>
            <a:r>
              <a:rPr lang="hr-HR" dirty="0" smtClean="0"/>
              <a:t> </a:t>
            </a:r>
            <a:r>
              <a:rPr lang="hr-HR" dirty="0" err="1" smtClean="0"/>
              <a:t>mensingen</a:t>
            </a:r>
            <a:r>
              <a:rPr lang="hr-HR" dirty="0" smtClean="0"/>
              <a:t> </a:t>
            </a:r>
            <a:r>
              <a:rPr lang="hr-HR" dirty="0" err="1" smtClean="0"/>
              <a:t>erbaut</a:t>
            </a:r>
            <a:r>
              <a:rPr lang="hr-HR" dirty="0" smtClean="0"/>
              <a:t> </a:t>
            </a:r>
            <a:r>
              <a:rPr lang="hr-HR" dirty="0" err="1" smtClean="0"/>
              <a:t>was</a:t>
            </a:r>
            <a:r>
              <a:rPr lang="hr-HR" dirty="0" smtClean="0"/>
              <a:t> 3,5 km </a:t>
            </a:r>
            <a:r>
              <a:rPr lang="hr-HR" dirty="0" err="1" smtClean="0"/>
              <a:t>wei</a:t>
            </a:r>
            <a:r>
              <a:rPr lang="hr-HR" dirty="0" smtClean="0"/>
              <a:t> </a:t>
            </a:r>
            <a:r>
              <a:rPr lang="hr-HR" dirty="0" err="1" smtClean="0"/>
              <a:t>weg</a:t>
            </a:r>
            <a:r>
              <a:rPr lang="hr-HR" dirty="0" smtClean="0"/>
              <a:t> </a:t>
            </a:r>
            <a:r>
              <a:rPr lang="hr-HR" dirty="0" err="1" smtClean="0"/>
              <a:t>ist</a:t>
            </a:r>
            <a:r>
              <a:rPr lang="hr-HR" dirty="0" smtClean="0"/>
              <a:t> von </a:t>
            </a:r>
            <a:r>
              <a:rPr lang="hr-HR" dirty="0" err="1" smtClean="0"/>
              <a:t>buthenhausen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258827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5649" y="2076719"/>
            <a:ext cx="10396882" cy="1151965"/>
          </a:xfrm>
        </p:spPr>
        <p:txBody>
          <a:bodyPr/>
          <a:lstStyle/>
          <a:p>
            <a:pPr algn="ctr"/>
            <a:r>
              <a:rPr lang="hr-HR" dirty="0" err="1" smtClean="0"/>
              <a:t>Ich</a:t>
            </a:r>
            <a:r>
              <a:rPr lang="hr-HR" dirty="0" smtClean="0"/>
              <a:t> </a:t>
            </a:r>
            <a:r>
              <a:rPr lang="hr-HR" dirty="0" err="1" smtClean="0"/>
              <a:t>hoffe</a:t>
            </a:r>
            <a:r>
              <a:rPr lang="hr-HR" dirty="0" smtClean="0"/>
              <a:t> </a:t>
            </a:r>
            <a:r>
              <a:rPr lang="hr-HR" dirty="0" err="1" smtClean="0"/>
              <a:t>es</a:t>
            </a:r>
            <a:r>
              <a:rPr lang="hr-HR" dirty="0" smtClean="0"/>
              <a:t> </a:t>
            </a:r>
            <a:r>
              <a:rPr lang="hr-HR" dirty="0" err="1" smtClean="0"/>
              <a:t>hatt</a:t>
            </a:r>
            <a:r>
              <a:rPr lang="hr-HR" dirty="0" smtClean="0"/>
              <a:t> </a:t>
            </a:r>
            <a:r>
              <a:rPr lang="hr-HR" dirty="0" err="1" smtClean="0"/>
              <a:t>ihnen</a:t>
            </a:r>
            <a:r>
              <a:rPr lang="hr-HR" dirty="0" smtClean="0"/>
              <a:t> </a:t>
            </a:r>
            <a:r>
              <a:rPr lang="hr-HR" dirty="0" err="1" smtClean="0"/>
              <a:t>gefallen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656126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avni događaja">
  <a:themeElements>
    <a:clrScheme name="Glavni događaja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lavni događaja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vni događaj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Glavni događaj</Template>
  <TotalTime>35</TotalTime>
  <Words>130</Words>
  <Application>Microsoft Office PowerPoint</Application>
  <PresentationFormat>Široki zaslon</PresentationFormat>
  <Paragraphs>15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8" baseType="lpstr">
      <vt:lpstr>Arial</vt:lpstr>
      <vt:lpstr>Impact</vt:lpstr>
      <vt:lpstr>Glavni događaja</vt:lpstr>
      <vt:lpstr>Mein Ort</vt:lpstr>
      <vt:lpstr>PowerPointova prezentacija</vt:lpstr>
      <vt:lpstr>buttenhausen</vt:lpstr>
      <vt:lpstr>Buttenhausen interesante fakten </vt:lpstr>
      <vt:lpstr>Ich hoffe es hatt ihnen gefallen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 Ort</dc:title>
  <dc:creator>damir kuran</dc:creator>
  <cp:lastModifiedBy>damir kuran</cp:lastModifiedBy>
  <cp:revision>5</cp:revision>
  <dcterms:created xsi:type="dcterms:W3CDTF">2020-03-27T16:31:18Z</dcterms:created>
  <dcterms:modified xsi:type="dcterms:W3CDTF">2020-03-27T17:07:09Z</dcterms:modified>
</cp:coreProperties>
</file>