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6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04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8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06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4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3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7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7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0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0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84" y="1856934"/>
            <a:ext cx="9482628" cy="2019607"/>
          </a:xfrm>
        </p:spPr>
        <p:txBody>
          <a:bodyPr>
            <a:normAutofit/>
          </a:bodyPr>
          <a:lstStyle/>
          <a:p>
            <a:pPr algn="ctr"/>
            <a:r>
              <a:rPr lang="hr-HR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Gradac</a:t>
            </a:r>
            <a:endParaRPr lang="hr-HR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9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5466" y="1115291"/>
            <a:ext cx="7240588" cy="1129145"/>
          </a:xfrm>
        </p:spPr>
        <p:txBody>
          <a:bodyPr/>
          <a:lstStyle/>
          <a:p>
            <a:r>
              <a:rPr lang="hr-HR" dirty="0" smtClean="0"/>
              <a:t>In Gradac besonders schön ist das Meer und Berg Biokovo.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51" y="2244436"/>
            <a:ext cx="6837218" cy="38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/>
              <a:t>Mira Andrejašević</a:t>
            </a:r>
          </a:p>
          <a:p>
            <a:pPr algn="r"/>
            <a:r>
              <a:rPr lang="hr-HR" dirty="0" smtClean="0"/>
              <a:t>Lucija Šutić</a:t>
            </a: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89213" y="2098965"/>
            <a:ext cx="8915399" cy="20574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5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93618"/>
            <a:ext cx="8915400" cy="1517073"/>
          </a:xfrm>
        </p:spPr>
        <p:txBody>
          <a:bodyPr/>
          <a:lstStyle/>
          <a:p>
            <a:r>
              <a:rPr lang="hr-HR" dirty="0" smtClean="0"/>
              <a:t>Die estre Erwähnung des Namens Gradac erfolgte 1649.</a:t>
            </a:r>
          </a:p>
          <a:p>
            <a:r>
              <a:rPr lang="hr-HR" dirty="0" smtClean="0"/>
              <a:t>1666. wurde in Gradac eine Schlacht zwischen den venezianischen und osmanischen Streitkräften ausgetragen.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33" y="2105350"/>
            <a:ext cx="5547157" cy="41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303" y="1052946"/>
            <a:ext cx="8915400" cy="1066800"/>
          </a:xfrm>
        </p:spPr>
        <p:txBody>
          <a:bodyPr/>
          <a:lstStyle/>
          <a:p>
            <a:r>
              <a:rPr lang="hr-HR" dirty="0" smtClean="0"/>
              <a:t>1852. wurde in Gradac eine neue Kirche gebaut, die Kirche St. Michael.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8" y="2174008"/>
            <a:ext cx="3035877" cy="404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06" y="2174008"/>
            <a:ext cx="4957989" cy="39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2410" y="1075833"/>
            <a:ext cx="7953353" cy="2207694"/>
          </a:xfrm>
        </p:spPr>
        <p:txBody>
          <a:bodyPr/>
          <a:lstStyle/>
          <a:p>
            <a:r>
              <a:rPr lang="hr-HR" dirty="0" smtClean="0"/>
              <a:t>Gradac befindet sieh in Splitsko-Dalmatien Grafschaft. </a:t>
            </a:r>
          </a:p>
          <a:p>
            <a:r>
              <a:rPr lang="hr-HR" dirty="0" smtClean="0"/>
              <a:t>Es  ist die südliehste Siedlung im Splitsko-Dalmatien Grafschaft.</a:t>
            </a:r>
          </a:p>
          <a:p>
            <a:r>
              <a:rPr lang="hr-HR" dirty="0" smtClean="0"/>
              <a:t>Gradac ist 370 Jahre alt.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10" y="2743200"/>
            <a:ext cx="7334944" cy="3241964"/>
          </a:xfrm>
        </p:spPr>
      </p:pic>
    </p:spTree>
    <p:extLst>
      <p:ext uri="{BB962C8B-B14F-4D97-AF65-F5344CB8AC3E}">
        <p14:creationId xmlns:p14="http://schemas.microsoft.com/office/powerpoint/2010/main" val="3646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9049" y="1274167"/>
            <a:ext cx="4497387" cy="1157305"/>
          </a:xfrm>
        </p:spPr>
        <p:txBody>
          <a:bodyPr/>
          <a:lstStyle/>
          <a:p>
            <a:r>
              <a:rPr lang="hr-HR" dirty="0" smtClean="0"/>
              <a:t>Gradac hat 1300 Einwohner.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90747" y="1274167"/>
            <a:ext cx="3927526" cy="887143"/>
          </a:xfrm>
        </p:spPr>
        <p:txBody>
          <a:bodyPr/>
          <a:lstStyle/>
          <a:p>
            <a:r>
              <a:rPr lang="hr-HR" dirty="0" smtClean="0"/>
              <a:t>Gradac liegt am Meer.</a:t>
            </a:r>
          </a:p>
          <a:p>
            <a:endParaRPr lang="hr-H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06" y="2509522"/>
            <a:ext cx="4350312" cy="2158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7" y="2431472"/>
            <a:ext cx="4783070" cy="21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7441" y="1142858"/>
            <a:ext cx="8880588" cy="1383374"/>
          </a:xfrm>
        </p:spPr>
        <p:txBody>
          <a:bodyPr/>
          <a:lstStyle/>
          <a:p>
            <a:r>
              <a:rPr lang="hr-HR" dirty="0" smtClean="0"/>
              <a:t>Im Gradac gibt es einen Park, 3 Märkte, einen Bahnhofe, viele Sportplätze, einen Zeitungskiosk, viele Straßen, eine Schule, eine Kirche , eione Apotheken, ein Krankenhaus, viele Bäckereien, ein Museum, viele Restaurants und viele Häuser.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95" y="4712515"/>
            <a:ext cx="1200078" cy="120007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61" y="4712515"/>
            <a:ext cx="1194817" cy="119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34" y="4712515"/>
            <a:ext cx="1198800" cy="117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29" y="3542332"/>
            <a:ext cx="1198800" cy="154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35" y="2697699"/>
            <a:ext cx="1557832" cy="119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95" y="2698184"/>
            <a:ext cx="1370057" cy="119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0" y="2698184"/>
            <a:ext cx="1598400" cy="119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34" y="2697699"/>
            <a:ext cx="1198800" cy="119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09" y="4712515"/>
            <a:ext cx="1695800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1414" y="1041009"/>
            <a:ext cx="9214221" cy="1406769"/>
          </a:xfrm>
        </p:spPr>
        <p:txBody>
          <a:bodyPr/>
          <a:lstStyle/>
          <a:p>
            <a:r>
              <a:rPr lang="hr-HR" dirty="0" smtClean="0"/>
              <a:t>Landwirtschaft</a:t>
            </a:r>
            <a:r>
              <a:rPr lang="de-DE" dirty="0" smtClean="0"/>
              <a:t>, </a:t>
            </a:r>
            <a:r>
              <a:rPr lang="de-DE" dirty="0"/>
              <a:t>Fischerei und Olivenanbau wurden in Gradac </a:t>
            </a:r>
            <a:r>
              <a:rPr lang="de-DE" dirty="0" smtClean="0"/>
              <a:t>entwickelt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15" y="2348865"/>
            <a:ext cx="3441693" cy="1855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39" y="4558377"/>
            <a:ext cx="3485780" cy="1908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32" y="2348865"/>
            <a:ext cx="3299227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8156" y="957943"/>
            <a:ext cx="7573097" cy="1179615"/>
          </a:xfrm>
        </p:spPr>
        <p:txBody>
          <a:bodyPr/>
          <a:lstStyle/>
          <a:p>
            <a:r>
              <a:rPr lang="hr-HR" dirty="0" smtClean="0"/>
              <a:t>Gradac ist klien aber im Sommer gibtes viele Leute.</a:t>
            </a:r>
          </a:p>
          <a:p>
            <a:r>
              <a:rPr lang="de-DE" dirty="0"/>
              <a:t>Tourismus ist in Gradac hoch entwickel.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56" y="2600696"/>
            <a:ext cx="4647122" cy="3100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6" y="2600696"/>
            <a:ext cx="4879000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339" y="1032164"/>
            <a:ext cx="8915400" cy="900545"/>
          </a:xfrm>
        </p:spPr>
        <p:txBody>
          <a:bodyPr/>
          <a:lstStyle/>
          <a:p>
            <a:r>
              <a:rPr lang="hr-HR" dirty="0" smtClean="0"/>
              <a:t>Im Sommer findet in Gradac Wasserball.</a:t>
            </a:r>
          </a:p>
          <a:p>
            <a:r>
              <a:rPr lang="hr-HR" dirty="0" smtClean="0"/>
              <a:t>Gradac ist besondes schön und interessant.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39" y="2540002"/>
            <a:ext cx="8963886" cy="29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176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Gradac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Gradac</dc:title>
  <dc:creator>Microsoft account</dc:creator>
  <cp:lastModifiedBy>Microsoft account</cp:lastModifiedBy>
  <cp:revision>18</cp:revision>
  <dcterms:created xsi:type="dcterms:W3CDTF">2020-03-25T15:27:05Z</dcterms:created>
  <dcterms:modified xsi:type="dcterms:W3CDTF">2020-03-25T17:13:49Z</dcterms:modified>
</cp:coreProperties>
</file>