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Playfair Display"/>
      <p:regular r:id="rId15"/>
      <p:bold r:id="rId16"/>
      <p:italic r:id="rId17"/>
      <p:boldItalic r:id="rId18"/>
    </p:embeddedFont>
    <p:embeddedFont>
      <p:font typeface="Lato"/>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bold.fntdata"/><Relationship Id="rId11" Type="http://schemas.openxmlformats.org/officeDocument/2006/relationships/slide" Target="slides/slide6.xml"/><Relationship Id="rId22" Type="http://schemas.openxmlformats.org/officeDocument/2006/relationships/font" Target="fonts/Lato-boldItalic.fntdata"/><Relationship Id="rId10" Type="http://schemas.openxmlformats.org/officeDocument/2006/relationships/slide" Target="slides/slide5.xml"/><Relationship Id="rId21"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PlayfairDisplay-regular.fntdata"/><Relationship Id="rId14" Type="http://schemas.openxmlformats.org/officeDocument/2006/relationships/slide" Target="slides/slide9.xml"/><Relationship Id="rId17" Type="http://schemas.openxmlformats.org/officeDocument/2006/relationships/font" Target="fonts/PlayfairDisplay-italic.fntdata"/><Relationship Id="rId16" Type="http://schemas.openxmlformats.org/officeDocument/2006/relationships/font" Target="fonts/PlayfairDisplay-bold.fntdata"/><Relationship Id="rId5" Type="http://schemas.openxmlformats.org/officeDocument/2006/relationships/notesMaster" Target="notesMasters/notesMaster1.xml"/><Relationship Id="rId19" Type="http://schemas.openxmlformats.org/officeDocument/2006/relationships/font" Target="fonts/Lato-regular.fntdata"/><Relationship Id="rId6" Type="http://schemas.openxmlformats.org/officeDocument/2006/relationships/slide" Target="slides/slide1.xml"/><Relationship Id="rId18" Type="http://schemas.openxmlformats.org/officeDocument/2006/relationships/font" Target="fonts/PlayfairDisplay-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d3734e89eb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d3734e89e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d3734e89eb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d3734e89eb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d3734e89eb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d3734e89eb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d3734e89e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d3734e89e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d3734e89eb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d3734e89eb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d416beb41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d416beb41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416beb41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d416beb41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d3734e89eb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d3734e89eb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p:spPr>
        <p:txBody>
          <a:bodyPr anchorCtr="0" anchor="b" bIns="91425" lIns="91425" spcFirstLastPara="1" rIns="91425" wrap="square" tIns="91425">
            <a:normAutofit/>
          </a:bodyPr>
          <a:lstStyle>
            <a:lvl1pPr lvl="0">
              <a:spcBef>
                <a:spcPts val="100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p:spPr>
        <p:txBody>
          <a:bodyPr anchorCtr="0" anchor="b" bIns="91425" lIns="91425" spcFirstLastPara="1" rIns="91425" wrap="square" tIns="91425">
            <a:norm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0"/>
              </a:spcBef>
              <a:spcAft>
                <a:spcPts val="0"/>
              </a:spcAft>
              <a:buClr>
                <a:schemeClr val="accent6"/>
              </a:buClr>
              <a:buSzPts val="2400"/>
              <a:buNone/>
              <a:defRPr sz="2400">
                <a:solidFill>
                  <a:schemeClr val="accent6"/>
                </a:solidFill>
              </a:defRPr>
            </a:lvl2pPr>
            <a:lvl3pPr lvl="2">
              <a:lnSpc>
                <a:spcPct val="100000"/>
              </a:lnSpc>
              <a:spcBef>
                <a:spcPts val="0"/>
              </a:spcBef>
              <a:spcAft>
                <a:spcPts val="0"/>
              </a:spcAft>
              <a:buClr>
                <a:schemeClr val="accent6"/>
              </a:buClr>
              <a:buSzPts val="2400"/>
              <a:buNone/>
              <a:defRPr sz="2400">
                <a:solidFill>
                  <a:schemeClr val="accent6"/>
                </a:solidFill>
              </a:defRPr>
            </a:lvl3pPr>
            <a:lvl4pPr lvl="3">
              <a:lnSpc>
                <a:spcPct val="100000"/>
              </a:lnSpc>
              <a:spcBef>
                <a:spcPts val="0"/>
              </a:spcBef>
              <a:spcAft>
                <a:spcPts val="0"/>
              </a:spcAft>
              <a:buClr>
                <a:schemeClr val="accent6"/>
              </a:buClr>
              <a:buSzPts val="2400"/>
              <a:buNone/>
              <a:defRPr sz="2400">
                <a:solidFill>
                  <a:schemeClr val="accent6"/>
                </a:solidFill>
              </a:defRPr>
            </a:lvl4pPr>
            <a:lvl5pPr lvl="4">
              <a:lnSpc>
                <a:spcPct val="100000"/>
              </a:lnSpc>
              <a:spcBef>
                <a:spcPts val="0"/>
              </a:spcBef>
              <a:spcAft>
                <a:spcPts val="0"/>
              </a:spcAft>
              <a:buClr>
                <a:schemeClr val="accent6"/>
              </a:buClr>
              <a:buSzPts val="2400"/>
              <a:buNone/>
              <a:defRPr sz="2400">
                <a:solidFill>
                  <a:schemeClr val="accent6"/>
                </a:solidFill>
              </a:defRPr>
            </a:lvl5pPr>
            <a:lvl6pPr lvl="5">
              <a:lnSpc>
                <a:spcPct val="100000"/>
              </a:lnSpc>
              <a:spcBef>
                <a:spcPts val="0"/>
              </a:spcBef>
              <a:spcAft>
                <a:spcPts val="0"/>
              </a:spcAft>
              <a:buClr>
                <a:schemeClr val="accent6"/>
              </a:buClr>
              <a:buSzPts val="2400"/>
              <a:buNone/>
              <a:defRPr sz="2400">
                <a:solidFill>
                  <a:schemeClr val="accent6"/>
                </a:solidFill>
              </a:defRPr>
            </a:lvl6pPr>
            <a:lvl7pPr lvl="6">
              <a:lnSpc>
                <a:spcPct val="100000"/>
              </a:lnSpc>
              <a:spcBef>
                <a:spcPts val="0"/>
              </a:spcBef>
              <a:spcAft>
                <a:spcPts val="0"/>
              </a:spcAft>
              <a:buClr>
                <a:schemeClr val="accent6"/>
              </a:buClr>
              <a:buSzPts val="2400"/>
              <a:buNone/>
              <a:defRPr sz="2400">
                <a:solidFill>
                  <a:schemeClr val="accent6"/>
                </a:solidFill>
              </a:defRPr>
            </a:lvl7pPr>
            <a:lvl8pPr lvl="7">
              <a:lnSpc>
                <a:spcPct val="100000"/>
              </a:lnSpc>
              <a:spcBef>
                <a:spcPts val="0"/>
              </a:spcBef>
              <a:spcAft>
                <a:spcPts val="0"/>
              </a:spcAft>
              <a:buClr>
                <a:schemeClr val="accent6"/>
              </a:buClr>
              <a:buSzPts val="2400"/>
              <a:buNone/>
              <a:defRPr sz="2400">
                <a:solidFill>
                  <a:schemeClr val="accent6"/>
                </a:solidFill>
              </a:defRPr>
            </a:lvl8pPr>
            <a:lvl9pPr lvl="8">
              <a:lnSpc>
                <a:spcPct val="100000"/>
              </a:lnSpc>
              <a:spcBef>
                <a:spcPts val="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509550" y="1921350"/>
            <a:ext cx="8124900" cy="130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4"/>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4" name="Google Shape;24;p4"/>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4"/>
          <p:cNvSpPr txBox="1"/>
          <p:nvPr>
            <p:ph idx="1" type="body"/>
          </p:nvPr>
        </p:nvSpPr>
        <p:spPr>
          <a:xfrm>
            <a:off x="311700" y="1417800"/>
            <a:ext cx="8520600" cy="3150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9" name="Google Shape;29;p5"/>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5"/>
          <p:cNvSpPr txBox="1"/>
          <p:nvPr>
            <p:ph idx="1" type="body"/>
          </p:nvPr>
        </p:nvSpPr>
        <p:spPr>
          <a:xfrm>
            <a:off x="311700" y="1417950"/>
            <a:ext cx="3999900" cy="3150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2" type="body"/>
          </p:nvPr>
        </p:nvSpPr>
        <p:spPr>
          <a:xfrm>
            <a:off x="4832400" y="1417950"/>
            <a:ext cx="3999900" cy="3150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38" name="Google Shape;38;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640350"/>
            <a:ext cx="2808000" cy="2928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p9"/>
          <p:cNvSpPr txBox="1"/>
          <p:nvPr>
            <p:ph type="title"/>
          </p:nvPr>
        </p:nvSpPr>
        <p:spPr>
          <a:xfrm>
            <a:off x="265500" y="1084625"/>
            <a:ext cx="4045200" cy="17070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p:nvPr>
            <p:ph idx="1" type="subTitle"/>
          </p:nvPr>
        </p:nvSpPr>
        <p:spPr>
          <a:xfrm>
            <a:off x="265500" y="2845200"/>
            <a:ext cx="4045200" cy="1421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1" name="Google Shape;5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gif"/><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youtube.com/watch?v=yl3zgcL0Tv8" TargetMode="Externa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hyperlink" Target="https://1c7951e0f713f82c10d3-9c5e6fbd2c9d828eb37b6bf0399bddd6.ssl.cf1.rackcdn.com/clean-green/index.html" TargetMode="External"/><Relationship Id="rId4" Type="http://schemas.openxmlformats.org/officeDocument/2006/relationships/hyperlink" Target="https://1c7951e0f713f82c10d3-9c5e6fbd2c9d828eb37b6bf0399bddd6.ssl.cf1.rackcdn.com/clean-green/index.html" TargetMode="External"/><Relationship Id="rId5" Type="http://schemas.openxmlformats.org/officeDocument/2006/relationships/image" Target="../media/image7.png"/><Relationship Id="rId6" Type="http://schemas.openxmlformats.org/officeDocument/2006/relationships/hyperlink" Target="https://www.turtlediary.com/game/recycling-waste.html" TargetMode="External"/><Relationship Id="rId7" Type="http://schemas.openxmlformats.org/officeDocument/2006/relationships/hyperlink" Target="https://www.turtlediary.com/game/recycling-waste.html" TargetMode="External"/><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s://kids.nationalgeographic.com/games/action-adventure/article/recycle-roundup-new?fbclid=IwAR0BmwCt6XLpSaZrAK99ya2yqiuLaH39m9WN-SSvWuqrFPReWcRc14vLonU" TargetMode="External"/><Relationship Id="rId4" Type="http://schemas.openxmlformats.org/officeDocument/2006/relationships/hyperlink" Target="https://kids.nationalgeographic.com/games/action-adventure/article/recycle-roundup-new?fbclid=IwAR0BmwCt6XLpSaZrAK99ya2yqiuLaH39m9WN-SSvWuqrFPReWcRc14vLonU" TargetMode="External"/><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oROsbaxWH0M" TargetMode="Externa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hyperlink" Target="http://www.youtube.com/watch?v=Obm4Noauhh8" TargetMode="Externa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1" Type="http://schemas.openxmlformats.org/officeDocument/2006/relationships/hyperlink" Target="https://www.worldenvironmentday.global/about-world-environment-day" TargetMode="External"/><Relationship Id="rId10" Type="http://schemas.openxmlformats.org/officeDocument/2006/relationships/hyperlink" Target="https://en.wikipedia.org/wiki/Earth_Hour" TargetMode="External"/><Relationship Id="rId13" Type="http://schemas.openxmlformats.org/officeDocument/2006/relationships/hyperlink" Target="https://en.wikipedia.org/wiki/World_Animal_Day" TargetMode="External"/><Relationship Id="rId12" Type="http://schemas.openxmlformats.org/officeDocument/2006/relationships/hyperlink" Target="https://en.wikipedia.org/wiki/Car-Free_Days" TargetMode="External"/><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learningapps.org/watch?v=pahmdgxfc21" TargetMode="External"/><Relationship Id="rId4" Type="http://schemas.openxmlformats.org/officeDocument/2006/relationships/hyperlink" Target="https://learningapps.org/watch?v=pcaczoei321" TargetMode="External"/><Relationship Id="rId9" Type="http://schemas.openxmlformats.org/officeDocument/2006/relationships/hyperlink" Target="https://www.earthday.org/" TargetMode="External"/><Relationship Id="rId5" Type="http://schemas.openxmlformats.org/officeDocument/2006/relationships/hyperlink" Target="https://learningapps.org/watch?v=pjpyutsxa21" TargetMode="External"/><Relationship Id="rId6" Type="http://schemas.openxmlformats.org/officeDocument/2006/relationships/hyperlink" Target="https://learningapps.org/watch?v=pkpbw2hj321" TargetMode="External"/><Relationship Id="rId7" Type="http://schemas.openxmlformats.org/officeDocument/2006/relationships/hyperlink" Target="https://view.genial.ly/608126c481ec650d3bc03402/interactive-content-puzzle-quiz" TargetMode="External"/><Relationship Id="rId8" Type="http://schemas.openxmlformats.org/officeDocument/2006/relationships/hyperlink" Target="https://www.un.org/en/observances/water-da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www.youtube.com/watch?v=tUHZsEtJXdk" TargetMode="Externa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3"/>
          <p:cNvSpPr txBox="1"/>
          <p:nvPr/>
        </p:nvSpPr>
        <p:spPr>
          <a:xfrm>
            <a:off x="1380150" y="64600"/>
            <a:ext cx="63837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2000">
                <a:highlight>
                  <a:srgbClr val="FFFF00"/>
                </a:highlight>
              </a:rPr>
              <a:t>Earth Day is celebrated on April 22nd each year to raise awareness about the environmental problems of our planet and to realize how important it is to take care of the environment</a:t>
            </a:r>
            <a:endParaRPr sz="2300">
              <a:highlight>
                <a:srgbClr val="FFFF00"/>
              </a:highlight>
              <a:latin typeface="Lato"/>
              <a:ea typeface="Lato"/>
              <a:cs typeface="Lato"/>
              <a:sym typeface="Lato"/>
            </a:endParaRPr>
          </a:p>
        </p:txBody>
      </p:sp>
      <p:pic>
        <p:nvPicPr>
          <p:cNvPr id="69" name="Google Shape;69;p13"/>
          <p:cNvPicPr preferRelativeResize="0"/>
          <p:nvPr/>
        </p:nvPicPr>
        <p:blipFill>
          <a:blip r:embed="rId3">
            <a:alphaModFix/>
          </a:blip>
          <a:stretch>
            <a:fillRect/>
          </a:stretch>
        </p:blipFill>
        <p:spPr>
          <a:xfrm>
            <a:off x="2760450" y="1427150"/>
            <a:ext cx="3447975" cy="3447975"/>
          </a:xfrm>
          <a:prstGeom prst="rect">
            <a:avLst/>
          </a:prstGeom>
          <a:noFill/>
          <a:ln>
            <a:noFill/>
          </a:ln>
        </p:spPr>
      </p:pic>
      <p:pic>
        <p:nvPicPr>
          <p:cNvPr id="70" name="Google Shape;70;p13"/>
          <p:cNvPicPr preferRelativeResize="0"/>
          <p:nvPr/>
        </p:nvPicPr>
        <p:blipFill>
          <a:blip r:embed="rId4">
            <a:alphaModFix/>
          </a:blip>
          <a:stretch>
            <a:fillRect/>
          </a:stretch>
        </p:blipFill>
        <p:spPr>
          <a:xfrm>
            <a:off x="6430750" y="2571750"/>
            <a:ext cx="2630775" cy="2630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descr="Wow! Learn about Earth Day in this learning video for kids! See why April 22nd is so special, why we celebrate Earth Day and other exciting facts! There are no Earth Day songs in this video, but it is still awesome!&#10;&#10;❤ Homeschool Pop? Join our team and get tattoos here: http://homeschoolpop.com&#10;&#10;☃ You are SO cool! Thanks for watching this Homeschool Pop video, a video for kids about Earth Day.&#10;&#10;We hope to see you next video!!&#10;&#10;Homeschool Pop Team&#10;&#10;&#10;Earth Day for Kids" id="75" name="Google Shape;75;p14" title="Earth Day for Kids">
            <a:hlinkClick r:id="rId3"/>
          </p:cNvPr>
          <p:cNvPicPr preferRelativeResize="0"/>
          <p:nvPr/>
        </p:nvPicPr>
        <p:blipFill>
          <a:blip r:embed="rId4">
            <a:alphaModFix/>
          </a:blip>
          <a:stretch>
            <a:fillRect/>
          </a:stretch>
        </p:blipFill>
        <p:spPr>
          <a:xfrm>
            <a:off x="2587463" y="977325"/>
            <a:ext cx="3969074" cy="2976806"/>
          </a:xfrm>
          <a:prstGeom prst="rect">
            <a:avLst/>
          </a:prstGeom>
          <a:noFill/>
          <a:ln>
            <a:noFill/>
          </a:ln>
        </p:spPr>
      </p:pic>
      <p:sp>
        <p:nvSpPr>
          <p:cNvPr id="76" name="Google Shape;76;p14"/>
          <p:cNvSpPr txBox="1"/>
          <p:nvPr/>
        </p:nvSpPr>
        <p:spPr>
          <a:xfrm>
            <a:off x="64650" y="61825"/>
            <a:ext cx="24273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1200">
                <a:solidFill>
                  <a:srgbClr val="0000FF"/>
                </a:solidFill>
                <a:highlight>
                  <a:srgbClr val="FFFF00"/>
                </a:highlight>
              </a:rPr>
              <a:t>The first Earth Day</a:t>
            </a:r>
            <a:r>
              <a:rPr b="1" lang="el" sz="1200">
                <a:solidFill>
                  <a:srgbClr val="FFFFFF"/>
                </a:solidFill>
              </a:rPr>
              <a:t> was celebrated in</a:t>
            </a:r>
            <a:r>
              <a:rPr b="1" lang="el" sz="1200">
                <a:solidFill>
                  <a:srgbClr val="0000FF"/>
                </a:solidFill>
                <a:highlight>
                  <a:srgbClr val="FFFF00"/>
                </a:highlight>
              </a:rPr>
              <a:t> 1970</a:t>
            </a:r>
            <a:r>
              <a:rPr b="1" lang="el" sz="1200">
                <a:solidFill>
                  <a:srgbClr val="FFFFFF"/>
                </a:solidFill>
              </a:rPr>
              <a:t> after local protests about air and water pollution </a:t>
            </a:r>
            <a:r>
              <a:rPr b="1" lang="el" sz="1200">
                <a:solidFill>
                  <a:srgbClr val="0000FF"/>
                </a:solidFill>
                <a:highlight>
                  <a:srgbClr val="FFFF00"/>
                </a:highlight>
              </a:rPr>
              <a:t>in the USA.</a:t>
            </a:r>
            <a:r>
              <a:rPr b="1" lang="el" sz="1200">
                <a:solidFill>
                  <a:srgbClr val="FFFFFF"/>
                </a:solidFill>
              </a:rPr>
              <a:t>In 1969 people were angry about a terrible oil spill in Santa Barbara,California,and the damage it caused.US Senator,Gaylord Nelson,called for a national "teach-in"bringing together students and teachers to talk about problems of pollution.</a:t>
            </a:r>
            <a:endParaRPr b="1" sz="1500">
              <a:latin typeface="Lato"/>
              <a:ea typeface="Lato"/>
              <a:cs typeface="Lato"/>
              <a:sym typeface="Lato"/>
            </a:endParaRPr>
          </a:p>
        </p:txBody>
      </p:sp>
      <p:sp>
        <p:nvSpPr>
          <p:cNvPr id="77" name="Google Shape;77;p14"/>
          <p:cNvSpPr txBox="1"/>
          <p:nvPr/>
        </p:nvSpPr>
        <p:spPr>
          <a:xfrm>
            <a:off x="5089575" y="61825"/>
            <a:ext cx="3923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1300">
                <a:solidFill>
                  <a:srgbClr val="0000FF"/>
                </a:solidFill>
                <a:highlight>
                  <a:srgbClr val="FFFF00"/>
                </a:highlight>
              </a:rPr>
              <a:t>On April 22nd 1970,20.000.000 people </a:t>
            </a:r>
            <a:r>
              <a:rPr b="1" lang="el" sz="1300">
                <a:solidFill>
                  <a:srgbClr val="FFFFFF"/>
                </a:solidFill>
              </a:rPr>
              <a:t>,joined the "teach-in"and met in streets,parks and universities to call for a healthy and clean environment.</a:t>
            </a:r>
            <a:endParaRPr b="1" sz="1600">
              <a:latin typeface="Lato"/>
              <a:ea typeface="Lato"/>
              <a:cs typeface="Lato"/>
              <a:sym typeface="Lato"/>
            </a:endParaRPr>
          </a:p>
        </p:txBody>
      </p:sp>
      <p:sp>
        <p:nvSpPr>
          <p:cNvPr id="78" name="Google Shape;78;p14"/>
          <p:cNvSpPr txBox="1"/>
          <p:nvPr/>
        </p:nvSpPr>
        <p:spPr>
          <a:xfrm>
            <a:off x="0" y="3886900"/>
            <a:ext cx="3229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a:latin typeface="Lato"/>
                <a:ea typeface="Lato"/>
                <a:cs typeface="Lato"/>
                <a:sym typeface="Lato"/>
              </a:rPr>
              <a:t>20 years later,</a:t>
            </a:r>
            <a:r>
              <a:rPr b="1" lang="el">
                <a:highlight>
                  <a:srgbClr val="FFFF00"/>
                </a:highlight>
                <a:latin typeface="Lato"/>
                <a:ea typeface="Lato"/>
                <a:cs typeface="Lato"/>
                <a:sym typeface="Lato"/>
              </a:rPr>
              <a:t>in 1990 Earth Day went global</a:t>
            </a:r>
            <a:r>
              <a:rPr b="1" lang="el">
                <a:latin typeface="Lato"/>
                <a:ea typeface="Lato"/>
                <a:cs typeface="Lato"/>
                <a:sym typeface="Lato"/>
              </a:rPr>
              <a:t>.More than</a:t>
            </a:r>
            <a:r>
              <a:rPr b="1" lang="el">
                <a:highlight>
                  <a:srgbClr val="FFFF00"/>
                </a:highlight>
                <a:latin typeface="Lato"/>
                <a:ea typeface="Lato"/>
                <a:cs typeface="Lato"/>
                <a:sym typeface="Lato"/>
              </a:rPr>
              <a:t> 200.000.000 people in 141 countries</a:t>
            </a:r>
            <a:r>
              <a:rPr b="1" lang="el">
                <a:latin typeface="Lato"/>
                <a:ea typeface="Lato"/>
                <a:cs typeface="Lato"/>
                <a:sym typeface="Lato"/>
              </a:rPr>
              <a:t>  took part in the event.</a:t>
            </a:r>
            <a:endParaRPr b="1">
              <a:latin typeface="Lato"/>
              <a:ea typeface="Lato"/>
              <a:cs typeface="Lato"/>
              <a:sym typeface="Lato"/>
            </a:endParaRPr>
          </a:p>
        </p:txBody>
      </p:sp>
      <p:sp>
        <p:nvSpPr>
          <p:cNvPr id="79" name="Google Shape;79;p14"/>
          <p:cNvSpPr txBox="1"/>
          <p:nvPr/>
        </p:nvSpPr>
        <p:spPr>
          <a:xfrm>
            <a:off x="6040200" y="3963850"/>
            <a:ext cx="3103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1500">
                <a:highlight>
                  <a:srgbClr val="FFFF00"/>
                </a:highlight>
                <a:latin typeface="Lato"/>
                <a:ea typeface="Lato"/>
                <a:cs typeface="Lato"/>
                <a:sym typeface="Lato"/>
              </a:rPr>
              <a:t>Today,more than 1.000.000.000 people all over the world </a:t>
            </a:r>
            <a:r>
              <a:rPr b="1" lang="el" sz="1500">
                <a:latin typeface="Lato"/>
                <a:ea typeface="Lato"/>
                <a:cs typeface="Lato"/>
                <a:sym typeface="Lato"/>
              </a:rPr>
              <a:t>come together each year to celebrate International mother Earth Day</a:t>
            </a:r>
            <a:endParaRPr b="1" sz="15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nvSpPr>
        <p:spPr>
          <a:xfrm>
            <a:off x="1762575" y="79925"/>
            <a:ext cx="2559300" cy="400200"/>
          </a:xfrm>
          <a:prstGeom prst="rect">
            <a:avLst/>
          </a:prstGeom>
          <a:solidFill>
            <a:srgbClr val="FF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u="sng">
                <a:solidFill>
                  <a:schemeClr val="hlink"/>
                </a:solidFill>
                <a:latin typeface="Lato"/>
                <a:ea typeface="Lato"/>
                <a:cs typeface="Lato"/>
                <a:sym typeface="Lato"/>
                <a:hlinkClick r:id="rId3"/>
              </a:rPr>
              <a:t>GAME: CLEAN AND GREEN </a:t>
            </a:r>
            <a:endParaRPr>
              <a:latin typeface="Lato"/>
              <a:ea typeface="Lato"/>
              <a:cs typeface="Lato"/>
              <a:sym typeface="Lato"/>
            </a:endParaRPr>
          </a:p>
        </p:txBody>
      </p:sp>
      <p:pic>
        <p:nvPicPr>
          <p:cNvPr id="85" name="Google Shape;85;p15">
            <a:hlinkClick r:id="rId4"/>
          </p:cNvPr>
          <p:cNvPicPr preferRelativeResize="0"/>
          <p:nvPr/>
        </p:nvPicPr>
        <p:blipFill>
          <a:blip r:embed="rId5">
            <a:alphaModFix/>
          </a:blip>
          <a:stretch>
            <a:fillRect/>
          </a:stretch>
        </p:blipFill>
        <p:spPr>
          <a:xfrm>
            <a:off x="4321875" y="0"/>
            <a:ext cx="4822124" cy="2544872"/>
          </a:xfrm>
          <a:prstGeom prst="rect">
            <a:avLst/>
          </a:prstGeom>
          <a:noFill/>
          <a:ln>
            <a:noFill/>
          </a:ln>
        </p:spPr>
      </p:pic>
      <p:sp>
        <p:nvSpPr>
          <p:cNvPr id="86" name="Google Shape;86;p15"/>
          <p:cNvSpPr txBox="1"/>
          <p:nvPr/>
        </p:nvSpPr>
        <p:spPr>
          <a:xfrm>
            <a:off x="172550" y="1756425"/>
            <a:ext cx="1763700" cy="400200"/>
          </a:xfrm>
          <a:prstGeom prst="rect">
            <a:avLst/>
          </a:prstGeom>
          <a:solidFill>
            <a:srgbClr val="FF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GAME: </a:t>
            </a:r>
            <a:r>
              <a:rPr lang="el" u="sng">
                <a:solidFill>
                  <a:schemeClr val="hlink"/>
                </a:solidFill>
                <a:latin typeface="Lato"/>
                <a:ea typeface="Lato"/>
                <a:cs typeface="Lato"/>
                <a:sym typeface="Lato"/>
                <a:hlinkClick r:id="rId6"/>
              </a:rPr>
              <a:t>RECYCLE!</a:t>
            </a:r>
            <a:endParaRPr>
              <a:latin typeface="Lato"/>
              <a:ea typeface="Lato"/>
              <a:cs typeface="Lato"/>
              <a:sym typeface="Lato"/>
            </a:endParaRPr>
          </a:p>
        </p:txBody>
      </p:sp>
      <p:pic>
        <p:nvPicPr>
          <p:cNvPr id="87" name="Google Shape;87;p15">
            <a:hlinkClick r:id="rId7"/>
          </p:cNvPr>
          <p:cNvPicPr preferRelativeResize="0"/>
          <p:nvPr/>
        </p:nvPicPr>
        <p:blipFill>
          <a:blip r:embed="rId8">
            <a:alphaModFix/>
          </a:blip>
          <a:stretch>
            <a:fillRect/>
          </a:stretch>
        </p:blipFill>
        <p:spPr>
          <a:xfrm>
            <a:off x="0" y="2156625"/>
            <a:ext cx="4246144" cy="2986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nvSpPr>
        <p:spPr>
          <a:xfrm>
            <a:off x="0" y="172525"/>
            <a:ext cx="2281200" cy="431100"/>
          </a:xfrm>
          <a:prstGeom prst="rect">
            <a:avLst/>
          </a:prstGeom>
          <a:solidFill>
            <a:srgbClr val="00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1600" u="sng">
                <a:solidFill>
                  <a:schemeClr val="hlink"/>
                </a:solidFill>
                <a:latin typeface="Lato"/>
                <a:ea typeface="Lato"/>
                <a:cs typeface="Lato"/>
                <a:sym typeface="Lato"/>
                <a:hlinkClick r:id="rId3"/>
              </a:rPr>
              <a:t>RECYCLE ROUND-UP!</a:t>
            </a:r>
            <a:endParaRPr b="1" sz="1600">
              <a:latin typeface="Lato"/>
              <a:ea typeface="Lato"/>
              <a:cs typeface="Lato"/>
              <a:sym typeface="Lato"/>
            </a:endParaRPr>
          </a:p>
        </p:txBody>
      </p:sp>
      <p:pic>
        <p:nvPicPr>
          <p:cNvPr id="93" name="Google Shape;93;p16">
            <a:hlinkClick r:id="rId4"/>
          </p:cNvPr>
          <p:cNvPicPr preferRelativeResize="0"/>
          <p:nvPr/>
        </p:nvPicPr>
        <p:blipFill>
          <a:blip r:embed="rId5">
            <a:alphaModFix/>
          </a:blip>
          <a:stretch>
            <a:fillRect/>
          </a:stretch>
        </p:blipFill>
        <p:spPr>
          <a:xfrm>
            <a:off x="2222825" y="354125"/>
            <a:ext cx="5982824" cy="4435252"/>
          </a:xfrm>
          <a:prstGeom prst="rect">
            <a:avLst/>
          </a:prstGeom>
          <a:noFill/>
          <a:ln>
            <a:noFill/>
          </a:ln>
        </p:spPr>
      </p:pic>
      <p:sp>
        <p:nvSpPr>
          <p:cNvPr id="94" name="Google Shape;94;p16"/>
          <p:cNvSpPr txBox="1"/>
          <p:nvPr/>
        </p:nvSpPr>
        <p:spPr>
          <a:xfrm>
            <a:off x="182125" y="1159775"/>
            <a:ext cx="1677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a:solidFill>
                  <a:srgbClr val="EEB72B"/>
                </a:solidFill>
              </a:rPr>
              <a:t>Βοήθησε να καθαρίσουμε το πάρκο...βάλε τα αντικείμενα στο σωστό κάδο...</a:t>
            </a:r>
            <a:endParaRPr b="1" sz="1700">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txBox="1"/>
          <p:nvPr>
            <p:ph type="title"/>
          </p:nvPr>
        </p:nvSpPr>
        <p:spPr>
          <a:xfrm>
            <a:off x="311700" y="0"/>
            <a:ext cx="8520600" cy="645000"/>
          </a:xfrm>
          <a:prstGeom prst="rect">
            <a:avLst/>
          </a:prstGeom>
          <a:solidFill>
            <a:schemeClr val="accent6"/>
          </a:solidFill>
          <a:effectLst>
            <a:outerShdw blurRad="57150" rotWithShape="0" algn="bl" dir="5400000" dist="19050">
              <a:srgbClr val="000000">
                <a:alpha val="50000"/>
              </a:srgbClr>
            </a:outerShdw>
          </a:effectLst>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l">
                <a:solidFill>
                  <a:srgbClr val="9900FF"/>
                </a:solidFill>
              </a:rPr>
              <a:t>5 MINUTES TO CHANGE THE WORLD</a:t>
            </a:r>
            <a:endParaRPr>
              <a:solidFill>
                <a:srgbClr val="9900FF"/>
              </a:solidFill>
            </a:endParaRPr>
          </a:p>
        </p:txBody>
      </p:sp>
      <p:pic>
        <p:nvPicPr>
          <p:cNvPr descr="Can a bunch of school kids really change the world in five minutes a day? This class of primary school kids demonstrate over the course of a week that it only takes five minutes a day to make a positive impact—from recycling to planting fruit and veg and telling jokes.&#10;&#10;You can find out more and contact the filmmaker, Tristan Bancks, at www.tristanbancks.com&#10;&#10;This film was made for Film Australia's Change the World in 5 Minutes project." id="100" name="Google Shape;100;p17" title="Change The World In 5 Minutes - Everyday at School">
            <a:hlinkClick r:id="rId3"/>
          </p:cNvPr>
          <p:cNvPicPr preferRelativeResize="0"/>
          <p:nvPr/>
        </p:nvPicPr>
        <p:blipFill>
          <a:blip r:embed="rId4">
            <a:alphaModFix/>
          </a:blip>
          <a:stretch>
            <a:fillRect/>
          </a:stretch>
        </p:blipFill>
        <p:spPr>
          <a:xfrm>
            <a:off x="1882575" y="645000"/>
            <a:ext cx="5862025" cy="439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196800" y="74625"/>
            <a:ext cx="8697900" cy="510000"/>
          </a:xfrm>
          <a:prstGeom prst="rect">
            <a:avLst/>
          </a:prstGeom>
          <a:solidFill>
            <a:srgbClr val="FF9900"/>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l"/>
              <a:t>10 EASY WAYS RECYCLING-UPCYCLING  HACKS</a:t>
            </a:r>
            <a:endParaRPr sz="2866"/>
          </a:p>
        </p:txBody>
      </p:sp>
      <p:pic>
        <p:nvPicPr>
          <p:cNvPr descr="Step up your game with these 10 easy ways to save the environment! For more upcycling &amp; recycling hacks subscribe to Blossom! &#10;&#10;Subscribe to Blossom: https://www.youtube.com/channel/UC2WuPTt0k8yDJpfenggOAVQ?sub_confirmation=1&#10;&#10;About Blossom:&#10;Welcome to your cheat sheet for creative and unique DIY projects, mixed with daily life fixes that keep you and your family in mind. Consider your life hacked! &#10;&#10;Follow us:&#10;Facebook: http://bit.ly/BlossomFacebook&#10;Instagram: http://bit.ly/BlossomInstagram&#10;Website: http://bit.ly/BlossomFirstMedia&#10;&#10;#Blossom #DIY #Hacks&#10;&#10;&#10;https://www.youtube.com/channel/UC2WuPTt0k8yDJpfenggOAVQ" id="106" name="Google Shape;106;p18" title="10 Easy Ways to Save the Environment! Upcycling &amp; Recycling Hacks by Blossom">
            <a:hlinkClick r:id="rId3"/>
          </p:cNvPr>
          <p:cNvPicPr preferRelativeResize="0"/>
          <p:nvPr/>
        </p:nvPicPr>
        <p:blipFill>
          <a:blip r:embed="rId4">
            <a:alphaModFix/>
          </a:blip>
          <a:stretch>
            <a:fillRect/>
          </a:stretch>
        </p:blipFill>
        <p:spPr>
          <a:xfrm>
            <a:off x="1293000" y="584625"/>
            <a:ext cx="6078500" cy="4558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311700" y="20977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l" sz="2480"/>
              <a:t>GAMES AND QUIZZEZ BY THE PARTNER SCHOOLS</a:t>
            </a:r>
            <a:endParaRPr sz="2180"/>
          </a:p>
        </p:txBody>
      </p:sp>
      <p:sp>
        <p:nvSpPr>
          <p:cNvPr id="112" name="Google Shape;112;p19"/>
          <p:cNvSpPr txBox="1"/>
          <p:nvPr>
            <p:ph idx="1" type="body"/>
          </p:nvPr>
        </p:nvSpPr>
        <p:spPr>
          <a:xfrm>
            <a:off x="311700" y="1417950"/>
            <a:ext cx="3999900" cy="315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1" lang="el" sz="1800" u="sng">
                <a:solidFill>
                  <a:schemeClr val="hlink"/>
                </a:solidFill>
                <a:hlinkClick r:id="rId3"/>
              </a:rPr>
              <a:t>MATCHING GAME 1 BY BERECAZZO SCHOOL</a:t>
            </a:r>
            <a:endParaRPr b="1" sz="1800"/>
          </a:p>
          <a:p>
            <a:pPr indent="-342900" lvl="0" marL="457200" rtl="0" algn="l">
              <a:spcBef>
                <a:spcPts val="0"/>
              </a:spcBef>
              <a:spcAft>
                <a:spcPts val="0"/>
              </a:spcAft>
              <a:buSzPts val="1800"/>
              <a:buChar char="●"/>
            </a:pPr>
            <a:r>
              <a:rPr b="1" lang="el" sz="1800" u="sng">
                <a:solidFill>
                  <a:schemeClr val="hlink"/>
                </a:solidFill>
                <a:hlinkClick r:id="rId4"/>
              </a:rPr>
              <a:t>MATCHING GAME 2 BY BEREGAZZO SCHOOL</a:t>
            </a:r>
            <a:endParaRPr b="1" sz="1800"/>
          </a:p>
          <a:p>
            <a:pPr indent="-342900" lvl="0" marL="457200" rtl="0" algn="l">
              <a:spcBef>
                <a:spcPts val="0"/>
              </a:spcBef>
              <a:spcAft>
                <a:spcPts val="0"/>
              </a:spcAft>
              <a:buSzPts val="1800"/>
              <a:buChar char="●"/>
            </a:pPr>
            <a:r>
              <a:rPr b="1" lang="el" sz="1800" u="sng">
                <a:solidFill>
                  <a:schemeClr val="hlink"/>
                </a:solidFill>
                <a:hlinkClick r:id="rId5"/>
              </a:rPr>
              <a:t>WORDSEARCH BY KARPENISI SCHOOL</a:t>
            </a:r>
            <a:endParaRPr b="1" sz="1800"/>
          </a:p>
          <a:p>
            <a:pPr indent="-342900" lvl="0" marL="457200" rtl="0" algn="l">
              <a:spcBef>
                <a:spcPts val="0"/>
              </a:spcBef>
              <a:spcAft>
                <a:spcPts val="0"/>
              </a:spcAft>
              <a:buSzPts val="1800"/>
              <a:buChar char="●"/>
            </a:pPr>
            <a:r>
              <a:rPr b="1" lang="el" sz="1800" u="sng">
                <a:solidFill>
                  <a:schemeClr val="hlink"/>
                </a:solidFill>
                <a:hlinkClick r:id="rId6"/>
              </a:rPr>
              <a:t>HANGMAN BY 4TH PRIMARY SCHOOL OF KARPENISI</a:t>
            </a:r>
            <a:endParaRPr b="1" sz="1800"/>
          </a:p>
        </p:txBody>
      </p:sp>
      <p:sp>
        <p:nvSpPr>
          <p:cNvPr id="113" name="Google Shape;113;p19"/>
          <p:cNvSpPr txBox="1"/>
          <p:nvPr>
            <p:ph idx="2" type="body"/>
          </p:nvPr>
        </p:nvSpPr>
        <p:spPr>
          <a:xfrm>
            <a:off x="4389875" y="996300"/>
            <a:ext cx="4246200" cy="39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l" sz="2000" u="sng">
                <a:solidFill>
                  <a:schemeClr val="hlink"/>
                </a:solidFill>
                <a:highlight>
                  <a:srgbClr val="FF0000"/>
                </a:highlight>
                <a:hlinkClick r:id="rId7"/>
              </a:rPr>
              <a:t>OUR   QUIZ about World Days about our Planet:</a:t>
            </a:r>
            <a:r>
              <a:rPr lang="el" sz="2000" u="sng">
                <a:solidFill>
                  <a:schemeClr val="dk2"/>
                </a:solidFill>
              </a:rPr>
              <a:t> </a:t>
            </a:r>
            <a:r>
              <a:rPr lang="el" sz="1600" u="sng">
                <a:solidFill>
                  <a:schemeClr val="dk2"/>
                </a:solidFill>
              </a:rPr>
              <a:t>(click on the  days for more information)</a:t>
            </a:r>
            <a:endParaRPr sz="1600" u="sng">
              <a:solidFill>
                <a:schemeClr val="dk2"/>
              </a:solidFill>
            </a:endParaRPr>
          </a:p>
          <a:p>
            <a:pPr indent="-336550" lvl="0" marL="457200" rtl="0" algn="l">
              <a:spcBef>
                <a:spcPts val="1200"/>
              </a:spcBef>
              <a:spcAft>
                <a:spcPts val="0"/>
              </a:spcAft>
              <a:buSzPts val="1700"/>
              <a:buChar char="❖"/>
            </a:pPr>
            <a:r>
              <a:rPr b="1" lang="el" sz="1700" u="sng">
                <a:solidFill>
                  <a:schemeClr val="hlink"/>
                </a:solidFill>
                <a:hlinkClick r:id="rId8"/>
              </a:rPr>
              <a:t>WATER DAY - </a:t>
            </a:r>
            <a:endParaRPr b="1" sz="1700"/>
          </a:p>
          <a:p>
            <a:pPr indent="-336550" lvl="0" marL="457200" rtl="0" algn="l">
              <a:spcBef>
                <a:spcPts val="0"/>
              </a:spcBef>
              <a:spcAft>
                <a:spcPts val="0"/>
              </a:spcAft>
              <a:buSzPts val="1700"/>
              <a:buChar char="❖"/>
            </a:pPr>
            <a:r>
              <a:rPr b="1" lang="el" sz="1700" u="sng">
                <a:solidFill>
                  <a:schemeClr val="hlink"/>
                </a:solidFill>
                <a:hlinkClick r:id="rId9"/>
              </a:rPr>
              <a:t>EARTH DAY -</a:t>
            </a:r>
            <a:r>
              <a:rPr b="1" lang="el" sz="1700"/>
              <a:t> </a:t>
            </a:r>
            <a:endParaRPr b="1" sz="1700"/>
          </a:p>
          <a:p>
            <a:pPr indent="-336550" lvl="0" marL="457200" rtl="0" algn="l">
              <a:spcBef>
                <a:spcPts val="0"/>
              </a:spcBef>
              <a:spcAft>
                <a:spcPts val="0"/>
              </a:spcAft>
              <a:buSzPts val="1700"/>
              <a:buChar char="❖"/>
            </a:pPr>
            <a:r>
              <a:rPr b="1" lang="el" sz="1700" u="sng">
                <a:solidFill>
                  <a:schemeClr val="hlink"/>
                </a:solidFill>
                <a:hlinkClick r:id="rId10"/>
              </a:rPr>
              <a:t>EARTH HOUR</a:t>
            </a:r>
            <a:r>
              <a:rPr b="1" lang="el" sz="1700"/>
              <a:t> - </a:t>
            </a:r>
            <a:endParaRPr b="1" sz="1700"/>
          </a:p>
          <a:p>
            <a:pPr indent="-336550" lvl="0" marL="457200" rtl="0" algn="l">
              <a:spcBef>
                <a:spcPts val="0"/>
              </a:spcBef>
              <a:spcAft>
                <a:spcPts val="0"/>
              </a:spcAft>
              <a:buSzPts val="1700"/>
              <a:buChar char="❖"/>
            </a:pPr>
            <a:r>
              <a:rPr b="1" lang="el" sz="1700" u="sng">
                <a:solidFill>
                  <a:schemeClr val="hlink"/>
                </a:solidFill>
                <a:hlinkClick r:id="rId11"/>
              </a:rPr>
              <a:t>WORLD ENVIRONMENT DAY</a:t>
            </a:r>
            <a:r>
              <a:rPr b="1" lang="el" sz="1700"/>
              <a:t> - </a:t>
            </a:r>
            <a:endParaRPr b="1" sz="1700"/>
          </a:p>
          <a:p>
            <a:pPr indent="-336550" lvl="0" marL="457200" rtl="0" algn="l">
              <a:spcBef>
                <a:spcPts val="0"/>
              </a:spcBef>
              <a:spcAft>
                <a:spcPts val="0"/>
              </a:spcAft>
              <a:buSzPts val="1700"/>
              <a:buChar char="❖"/>
            </a:pPr>
            <a:r>
              <a:rPr b="1" lang="el" sz="1700" u="sng">
                <a:solidFill>
                  <a:schemeClr val="hlink"/>
                </a:solidFill>
                <a:hlinkClick r:id="rId12"/>
              </a:rPr>
              <a:t>WORLD CAR-FREE DAY</a:t>
            </a:r>
            <a:r>
              <a:rPr b="1" lang="el" sz="1700"/>
              <a:t> - </a:t>
            </a:r>
            <a:endParaRPr b="1" sz="1700"/>
          </a:p>
          <a:p>
            <a:pPr indent="-336550" lvl="0" marL="457200" rtl="0" algn="l">
              <a:spcBef>
                <a:spcPts val="0"/>
              </a:spcBef>
              <a:spcAft>
                <a:spcPts val="0"/>
              </a:spcAft>
              <a:buSzPts val="1700"/>
              <a:buChar char="❖"/>
            </a:pPr>
            <a:r>
              <a:rPr b="1" lang="el" sz="1700" u="sng">
                <a:solidFill>
                  <a:schemeClr val="hlink"/>
                </a:solidFill>
                <a:hlinkClick r:id="rId13"/>
              </a:rPr>
              <a:t>WORLD ANIMAL DAY</a:t>
            </a:r>
            <a:r>
              <a:rPr b="1" lang="el" sz="1700"/>
              <a:t> - </a:t>
            </a:r>
            <a:endParaRPr b="1" sz="1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263775" y="0"/>
            <a:ext cx="8520600" cy="645000"/>
          </a:xfrm>
          <a:prstGeom prst="rect">
            <a:avLst/>
          </a:prstGeom>
          <a:solidFill>
            <a:srgbClr val="FF9900"/>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l"/>
              <a:t>EARTH, WE’RE IN IT TOGETHER</a:t>
            </a:r>
            <a:endParaRPr/>
          </a:p>
        </p:txBody>
      </p:sp>
      <p:pic>
        <p:nvPicPr>
          <p:cNvPr descr="Another song from Sing For Earth Day available from www.auntielitter.info" id="119" name="Google Shape;119;p20" title="Earth Were In It Together">
            <a:hlinkClick r:id="rId3"/>
          </p:cNvPr>
          <p:cNvPicPr preferRelativeResize="0"/>
          <p:nvPr/>
        </p:nvPicPr>
        <p:blipFill>
          <a:blip r:embed="rId4">
            <a:alphaModFix/>
          </a:blip>
          <a:stretch>
            <a:fillRect/>
          </a:stretch>
        </p:blipFill>
        <p:spPr>
          <a:xfrm>
            <a:off x="1312175" y="720600"/>
            <a:ext cx="5897183" cy="4422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157925" y="0"/>
            <a:ext cx="8520600" cy="1034700"/>
          </a:xfrm>
          <a:prstGeom prst="rect">
            <a:avLst/>
          </a:prstGeom>
          <a:solidFill>
            <a:srgbClr val="00FF00"/>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l" sz="2988">
                <a:solidFill>
                  <a:srgbClr val="6D135B"/>
                </a:solidFill>
                <a:latin typeface="Arial"/>
                <a:ea typeface="Arial"/>
                <a:cs typeface="Arial"/>
                <a:sym typeface="Arial"/>
              </a:rPr>
              <a:t>The Earth is a fine place and  worth fighting for."</a:t>
            </a:r>
            <a:endParaRPr sz="2988">
              <a:solidFill>
                <a:srgbClr val="6D135B"/>
              </a:solidFill>
              <a:latin typeface="Arial"/>
              <a:ea typeface="Arial"/>
              <a:cs typeface="Arial"/>
              <a:sym typeface="Arial"/>
            </a:endParaRPr>
          </a:p>
          <a:p>
            <a:pPr indent="0" lvl="0" marL="0" rtl="0" algn="l">
              <a:lnSpc>
                <a:spcPct val="115000"/>
              </a:lnSpc>
              <a:spcBef>
                <a:spcPts val="0"/>
              </a:spcBef>
              <a:spcAft>
                <a:spcPts val="0"/>
              </a:spcAft>
              <a:buNone/>
            </a:pPr>
            <a:r>
              <a:rPr lang="el" sz="4033">
                <a:solidFill>
                  <a:srgbClr val="6D135B"/>
                </a:solidFill>
                <a:latin typeface="Arial"/>
                <a:ea typeface="Arial"/>
                <a:cs typeface="Arial"/>
                <a:sym typeface="Arial"/>
              </a:rPr>
              <a:t>Ernest Hemingway</a:t>
            </a:r>
            <a:endParaRPr sz="4033">
              <a:solidFill>
                <a:srgbClr val="6D135B"/>
              </a:solidFill>
              <a:latin typeface="Arial"/>
              <a:ea typeface="Arial"/>
              <a:cs typeface="Arial"/>
              <a:sym typeface="Arial"/>
            </a:endParaRPr>
          </a:p>
          <a:p>
            <a:pPr indent="0" lvl="0" marL="0" rtl="0" algn="l">
              <a:spcBef>
                <a:spcPts val="0"/>
              </a:spcBef>
              <a:spcAft>
                <a:spcPts val="0"/>
              </a:spcAft>
              <a:buNone/>
            </a:pPr>
            <a:r>
              <a:t/>
            </a:r>
            <a:endParaRPr/>
          </a:p>
        </p:txBody>
      </p:sp>
      <p:pic>
        <p:nvPicPr>
          <p:cNvPr id="125" name="Google Shape;125;p21"/>
          <p:cNvPicPr preferRelativeResize="0"/>
          <p:nvPr/>
        </p:nvPicPr>
        <p:blipFill>
          <a:blip r:embed="rId3">
            <a:alphaModFix/>
          </a:blip>
          <a:stretch>
            <a:fillRect/>
          </a:stretch>
        </p:blipFill>
        <p:spPr>
          <a:xfrm>
            <a:off x="2242850" y="689650"/>
            <a:ext cx="4453849" cy="44538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